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theme/theme19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0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2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3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4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5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6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7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8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embeddings/oleObject1.bin" ContentType="application/vnd.openxmlformats-officedocument.oleObject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88" r:id="rId2"/>
    <p:sldMasterId id="2147483666" r:id="rId3"/>
    <p:sldMasterId id="2147483670" r:id="rId4"/>
    <p:sldMasterId id="2147483674" r:id="rId5"/>
    <p:sldMasterId id="2147483676" r:id="rId6"/>
    <p:sldMasterId id="2147483680" r:id="rId7"/>
    <p:sldMasterId id="2147483682" r:id="rId8"/>
    <p:sldMasterId id="2147485050" r:id="rId9"/>
    <p:sldMasterId id="2147485067" r:id="rId10"/>
    <p:sldMasterId id="2147485294" r:id="rId11"/>
    <p:sldMasterId id="2147485306" r:id="rId12"/>
    <p:sldMasterId id="2147487146" r:id="rId13"/>
    <p:sldMasterId id="2147487715" r:id="rId14"/>
    <p:sldMasterId id="2147487727" r:id="rId15"/>
    <p:sldMasterId id="2147487739" r:id="rId16"/>
    <p:sldMasterId id="2147488130" r:id="rId17"/>
    <p:sldMasterId id="2147491762" r:id="rId18"/>
    <p:sldMasterId id="2147491774" r:id="rId19"/>
    <p:sldMasterId id="2147491776" r:id="rId20"/>
    <p:sldMasterId id="2147491801" r:id="rId21"/>
    <p:sldMasterId id="2147491813" r:id="rId22"/>
    <p:sldMasterId id="2147491825" r:id="rId23"/>
    <p:sldMasterId id="2147491837" r:id="rId24"/>
    <p:sldMasterId id="2147491849" r:id="rId25"/>
    <p:sldMasterId id="2147491861" r:id="rId26"/>
    <p:sldMasterId id="2147491873" r:id="rId27"/>
    <p:sldMasterId id="2147491885" r:id="rId28"/>
    <p:sldMasterId id="2147491897" r:id="rId29"/>
  </p:sldMasterIdLst>
  <p:notesMasterIdLst>
    <p:notesMasterId r:id="rId101"/>
  </p:notesMasterIdLst>
  <p:handoutMasterIdLst>
    <p:handoutMasterId r:id="rId102"/>
  </p:handoutMasterIdLst>
  <p:sldIdLst>
    <p:sldId id="301" r:id="rId30"/>
    <p:sldId id="497" r:id="rId31"/>
    <p:sldId id="498" r:id="rId32"/>
    <p:sldId id="499" r:id="rId33"/>
    <p:sldId id="456" r:id="rId34"/>
    <p:sldId id="457" r:id="rId35"/>
    <p:sldId id="480" r:id="rId36"/>
    <p:sldId id="481" r:id="rId37"/>
    <p:sldId id="482" r:id="rId38"/>
    <p:sldId id="483" r:id="rId39"/>
    <p:sldId id="484" r:id="rId40"/>
    <p:sldId id="434" r:id="rId41"/>
    <p:sldId id="494" r:id="rId42"/>
    <p:sldId id="495" r:id="rId43"/>
    <p:sldId id="496" r:id="rId44"/>
    <p:sldId id="485" r:id="rId45"/>
    <p:sldId id="501" r:id="rId46"/>
    <p:sldId id="502" r:id="rId47"/>
    <p:sldId id="503" r:id="rId48"/>
    <p:sldId id="504" r:id="rId49"/>
    <p:sldId id="505" r:id="rId50"/>
    <p:sldId id="448" r:id="rId51"/>
    <p:sldId id="394" r:id="rId52"/>
    <p:sldId id="397" r:id="rId53"/>
    <p:sldId id="395" r:id="rId54"/>
    <p:sldId id="396" r:id="rId55"/>
    <p:sldId id="272" r:id="rId56"/>
    <p:sldId id="309" r:id="rId57"/>
    <p:sldId id="293" r:id="rId58"/>
    <p:sldId id="273" r:id="rId59"/>
    <p:sldId id="455" r:id="rId60"/>
    <p:sldId id="327" r:id="rId61"/>
    <p:sldId id="399" r:id="rId62"/>
    <p:sldId id="400" r:id="rId63"/>
    <p:sldId id="346" r:id="rId64"/>
    <p:sldId id="500" r:id="rId65"/>
    <p:sldId id="403" r:id="rId66"/>
    <p:sldId id="470" r:id="rId67"/>
    <p:sldId id="479" r:id="rId68"/>
    <p:sldId id="487" r:id="rId69"/>
    <p:sldId id="488" r:id="rId70"/>
    <p:sldId id="489" r:id="rId71"/>
    <p:sldId id="490" r:id="rId72"/>
    <p:sldId id="491" r:id="rId73"/>
    <p:sldId id="492" r:id="rId74"/>
    <p:sldId id="493" r:id="rId75"/>
    <p:sldId id="449" r:id="rId76"/>
    <p:sldId id="384" r:id="rId77"/>
    <p:sldId id="373" r:id="rId78"/>
    <p:sldId id="375" r:id="rId79"/>
    <p:sldId id="376" r:id="rId80"/>
    <p:sldId id="402" r:id="rId81"/>
    <p:sldId id="406" r:id="rId82"/>
    <p:sldId id="385" r:id="rId83"/>
    <p:sldId id="393" r:id="rId84"/>
    <p:sldId id="398" r:id="rId85"/>
    <p:sldId id="405" r:id="rId86"/>
    <p:sldId id="368" r:id="rId87"/>
    <p:sldId id="323" r:id="rId88"/>
    <p:sldId id="322" r:id="rId89"/>
    <p:sldId id="324" r:id="rId90"/>
    <p:sldId id="325" r:id="rId91"/>
    <p:sldId id="326" r:id="rId92"/>
    <p:sldId id="401" r:id="rId93"/>
    <p:sldId id="374" r:id="rId94"/>
    <p:sldId id="320" r:id="rId95"/>
    <p:sldId id="321" r:id="rId96"/>
    <p:sldId id="317" r:id="rId97"/>
    <p:sldId id="333" r:id="rId98"/>
    <p:sldId id="477" r:id="rId99"/>
    <p:sldId id="478" r:id="rId10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0093"/>
    <a:srgbClr val="6E0043"/>
    <a:srgbClr val="DC0081"/>
    <a:srgbClr val="B50069"/>
    <a:srgbClr val="000000"/>
    <a:srgbClr val="006600"/>
    <a:srgbClr val="FF0000"/>
    <a:srgbClr val="FF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6" autoAdjust="0"/>
    <p:restoredTop sz="79681" autoAdjust="0"/>
  </p:normalViewPr>
  <p:slideViewPr>
    <p:cSldViewPr>
      <p:cViewPr>
        <p:scale>
          <a:sx n="100" d="100"/>
          <a:sy n="100" d="100"/>
        </p:scale>
        <p:origin x="-13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handoutMaster" Target="handoutMasters/handoutMaster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1.xml"/><Relationship Id="rId31" Type="http://schemas.openxmlformats.org/officeDocument/2006/relationships/slide" Target="slides/slide2.xml"/><Relationship Id="rId32" Type="http://schemas.openxmlformats.org/officeDocument/2006/relationships/slide" Target="slides/slide3.xml"/><Relationship Id="rId33" Type="http://schemas.openxmlformats.org/officeDocument/2006/relationships/slide" Target="slides/slide4.xml"/><Relationship Id="rId34" Type="http://schemas.openxmlformats.org/officeDocument/2006/relationships/slide" Target="slides/slide5.xml"/><Relationship Id="rId35" Type="http://schemas.openxmlformats.org/officeDocument/2006/relationships/slide" Target="slides/slide6.xml"/><Relationship Id="rId36" Type="http://schemas.openxmlformats.org/officeDocument/2006/relationships/slide" Target="slides/slide7.xml"/><Relationship Id="rId37" Type="http://schemas.openxmlformats.org/officeDocument/2006/relationships/slide" Target="slides/slide8.xml"/><Relationship Id="rId38" Type="http://schemas.openxmlformats.org/officeDocument/2006/relationships/slide" Target="slides/slide9.xml"/><Relationship Id="rId39" Type="http://schemas.openxmlformats.org/officeDocument/2006/relationships/slide" Target="slides/slide10.xml"/><Relationship Id="rId50" Type="http://schemas.openxmlformats.org/officeDocument/2006/relationships/slide" Target="slides/slide21.xml"/><Relationship Id="rId51" Type="http://schemas.openxmlformats.org/officeDocument/2006/relationships/slide" Target="slides/slide22.xml"/><Relationship Id="rId52" Type="http://schemas.openxmlformats.org/officeDocument/2006/relationships/slide" Target="slides/slide23.xml"/><Relationship Id="rId53" Type="http://schemas.openxmlformats.org/officeDocument/2006/relationships/slide" Target="slides/slide24.xml"/><Relationship Id="rId54" Type="http://schemas.openxmlformats.org/officeDocument/2006/relationships/slide" Target="slides/slide25.xml"/><Relationship Id="rId55" Type="http://schemas.openxmlformats.org/officeDocument/2006/relationships/slide" Target="slides/slide26.xml"/><Relationship Id="rId56" Type="http://schemas.openxmlformats.org/officeDocument/2006/relationships/slide" Target="slides/slide27.xml"/><Relationship Id="rId57" Type="http://schemas.openxmlformats.org/officeDocument/2006/relationships/slide" Target="slides/slide28.xml"/><Relationship Id="rId58" Type="http://schemas.openxmlformats.org/officeDocument/2006/relationships/slide" Target="slides/slide29.xml"/><Relationship Id="rId59" Type="http://schemas.openxmlformats.org/officeDocument/2006/relationships/slide" Target="slides/slide30.xml"/><Relationship Id="rId70" Type="http://schemas.openxmlformats.org/officeDocument/2006/relationships/slide" Target="slides/slide41.xml"/><Relationship Id="rId71" Type="http://schemas.openxmlformats.org/officeDocument/2006/relationships/slide" Target="slides/slide42.xml"/><Relationship Id="rId72" Type="http://schemas.openxmlformats.org/officeDocument/2006/relationships/slide" Target="slides/slide43.xml"/><Relationship Id="rId73" Type="http://schemas.openxmlformats.org/officeDocument/2006/relationships/slide" Target="slides/slide44.xml"/><Relationship Id="rId74" Type="http://schemas.openxmlformats.org/officeDocument/2006/relationships/slide" Target="slides/slide45.xml"/><Relationship Id="rId75" Type="http://schemas.openxmlformats.org/officeDocument/2006/relationships/slide" Target="slides/slide46.xml"/><Relationship Id="rId76" Type="http://schemas.openxmlformats.org/officeDocument/2006/relationships/slide" Target="slides/slide47.xml"/><Relationship Id="rId77" Type="http://schemas.openxmlformats.org/officeDocument/2006/relationships/slide" Target="slides/slide48.xml"/><Relationship Id="rId78" Type="http://schemas.openxmlformats.org/officeDocument/2006/relationships/slide" Target="slides/slide49.xml"/><Relationship Id="rId79" Type="http://schemas.openxmlformats.org/officeDocument/2006/relationships/slide" Target="slides/slide50.xml"/><Relationship Id="rId90" Type="http://schemas.openxmlformats.org/officeDocument/2006/relationships/slide" Target="slides/slide61.xml"/><Relationship Id="rId91" Type="http://schemas.openxmlformats.org/officeDocument/2006/relationships/slide" Target="slides/slide62.xml"/><Relationship Id="rId92" Type="http://schemas.openxmlformats.org/officeDocument/2006/relationships/slide" Target="slides/slide63.xml"/><Relationship Id="rId93" Type="http://schemas.openxmlformats.org/officeDocument/2006/relationships/slide" Target="slides/slide64.xml"/><Relationship Id="rId94" Type="http://schemas.openxmlformats.org/officeDocument/2006/relationships/slide" Target="slides/slide65.xml"/><Relationship Id="rId95" Type="http://schemas.openxmlformats.org/officeDocument/2006/relationships/slide" Target="slides/slide66.xml"/><Relationship Id="rId96" Type="http://schemas.openxmlformats.org/officeDocument/2006/relationships/slide" Target="slides/slide67.xml"/><Relationship Id="rId97" Type="http://schemas.openxmlformats.org/officeDocument/2006/relationships/slide" Target="slides/slide68.xml"/><Relationship Id="rId98" Type="http://schemas.openxmlformats.org/officeDocument/2006/relationships/slide" Target="slides/slide69.xml"/><Relationship Id="rId99" Type="http://schemas.openxmlformats.org/officeDocument/2006/relationships/slide" Target="slides/slide70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11.xml"/><Relationship Id="rId41" Type="http://schemas.openxmlformats.org/officeDocument/2006/relationships/slide" Target="slides/slide12.xml"/><Relationship Id="rId42" Type="http://schemas.openxmlformats.org/officeDocument/2006/relationships/slide" Target="slides/slide13.xml"/><Relationship Id="rId43" Type="http://schemas.openxmlformats.org/officeDocument/2006/relationships/slide" Target="slides/slide14.xml"/><Relationship Id="rId44" Type="http://schemas.openxmlformats.org/officeDocument/2006/relationships/slide" Target="slides/slide15.xml"/><Relationship Id="rId45" Type="http://schemas.openxmlformats.org/officeDocument/2006/relationships/slide" Target="slides/slide16.xml"/><Relationship Id="rId46" Type="http://schemas.openxmlformats.org/officeDocument/2006/relationships/slide" Target="slides/slide17.xml"/><Relationship Id="rId47" Type="http://schemas.openxmlformats.org/officeDocument/2006/relationships/slide" Target="slides/slide18.xml"/><Relationship Id="rId48" Type="http://schemas.openxmlformats.org/officeDocument/2006/relationships/slide" Target="slides/slide19.xml"/><Relationship Id="rId49" Type="http://schemas.openxmlformats.org/officeDocument/2006/relationships/slide" Target="slides/slide20.xml"/><Relationship Id="rId60" Type="http://schemas.openxmlformats.org/officeDocument/2006/relationships/slide" Target="slides/slide31.xml"/><Relationship Id="rId61" Type="http://schemas.openxmlformats.org/officeDocument/2006/relationships/slide" Target="slides/slide32.xml"/><Relationship Id="rId62" Type="http://schemas.openxmlformats.org/officeDocument/2006/relationships/slide" Target="slides/slide33.xml"/><Relationship Id="rId63" Type="http://schemas.openxmlformats.org/officeDocument/2006/relationships/slide" Target="slides/slide34.xml"/><Relationship Id="rId64" Type="http://schemas.openxmlformats.org/officeDocument/2006/relationships/slide" Target="slides/slide35.xml"/><Relationship Id="rId65" Type="http://schemas.openxmlformats.org/officeDocument/2006/relationships/slide" Target="slides/slide36.xml"/><Relationship Id="rId66" Type="http://schemas.openxmlformats.org/officeDocument/2006/relationships/slide" Target="slides/slide37.xml"/><Relationship Id="rId67" Type="http://schemas.openxmlformats.org/officeDocument/2006/relationships/slide" Target="slides/slide38.xml"/><Relationship Id="rId68" Type="http://schemas.openxmlformats.org/officeDocument/2006/relationships/slide" Target="slides/slide39.xml"/><Relationship Id="rId69" Type="http://schemas.openxmlformats.org/officeDocument/2006/relationships/slide" Target="slides/slide40.xml"/><Relationship Id="rId100" Type="http://schemas.openxmlformats.org/officeDocument/2006/relationships/slide" Target="slides/slide71.xml"/><Relationship Id="rId80" Type="http://schemas.openxmlformats.org/officeDocument/2006/relationships/slide" Target="slides/slide51.xml"/><Relationship Id="rId81" Type="http://schemas.openxmlformats.org/officeDocument/2006/relationships/slide" Target="slides/slide52.xml"/><Relationship Id="rId82" Type="http://schemas.openxmlformats.org/officeDocument/2006/relationships/slide" Target="slides/slide53.xml"/><Relationship Id="rId83" Type="http://schemas.openxmlformats.org/officeDocument/2006/relationships/slide" Target="slides/slide54.xml"/><Relationship Id="rId84" Type="http://schemas.openxmlformats.org/officeDocument/2006/relationships/slide" Target="slides/slide55.xml"/><Relationship Id="rId85" Type="http://schemas.openxmlformats.org/officeDocument/2006/relationships/slide" Target="slides/slide56.xml"/><Relationship Id="rId86" Type="http://schemas.openxmlformats.org/officeDocument/2006/relationships/slide" Target="slides/slide57.xml"/><Relationship Id="rId87" Type="http://schemas.openxmlformats.org/officeDocument/2006/relationships/slide" Target="slides/slide58.xml"/><Relationship Id="rId88" Type="http://schemas.openxmlformats.org/officeDocument/2006/relationships/slide" Target="slides/slide59.xml"/><Relationship Id="rId89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86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737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80828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9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E8D6314-62CF-694B-A0E8-330E8719FDC0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Our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March 2016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church people stem from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17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different countries around the world.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Canada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(Gloria Lee),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Netherlands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(Desiree),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Valentin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(France),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Mark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Lass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(Germany),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Hong Kong (Larry Pun),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Cynthia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Pashauli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(India),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Kaori (Japan),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Jieun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(Korea), Mher &amp; Liana (Lebanon),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Ping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(Malaysia),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Raymond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(Myanmar), Miriam (USA),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Le Kim, Micah, Jasper 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Philippines), Singapore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Albina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New Zealand (Matt &amp; Julie)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Sarah (UK)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This does not include people who have attended only once: John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Farid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(Egypt),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Xie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Jia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Jia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(China)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Nor doe it include those living back in their countries but still are members of CIC: Maple (Taiwan),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Budmaa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(Mongolia)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We also helped start Crossroads International Church in 2006 where I serve as the pastor-teacher.</a:t>
            </a:r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36169DE-BACA-644B-924B-19E7EDED997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AF77CB-318B-904B-AE12-5A664B02F7F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45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6454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4F2A942-BCFB-264E-A33A-3A84406082A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2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0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29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5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7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 also lead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woman</a:t>
            </a:r>
            <a:r>
              <a:rPr lang="uk-UA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Precept Bible study at our church</a:t>
            </a:r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982CA59-476C-C447-A28E-853EE0FA4BC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1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5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973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18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2EA2CD-4552-7B47-B469-6D6732E2203F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Same slide for presentation 01.30 and 03.05 so translators may copy from one to the other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CAE45DC-D761-2A46-9933-417A331D483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1997-July 2016 God has seen fit to grant me the privilege to train pastors in 12 other countries on 60 trips.  Often pastors in the US team-teach with me on these trips.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D66281-90F7-BC47-BC35-908171F482E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INTERVIEWER: And Susan, what ministries has the Lord granted you?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have been teaching the wives of leaders at SBC.  These 5 women come from 5 different nations!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also lead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woman</a:t>
            </a:r>
            <a:r>
              <a:rPr lang="uk-UA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study at our church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69128B-0CCD-7C40-94E4-9D1912D3E11A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2598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67DD87-EDA5-8D45-B4A3-A1A234F660F8}" type="slidenum">
              <a:rPr lang="en-US" sz="1200">
                <a:solidFill>
                  <a:srgbClr val="000000"/>
                </a:solidFill>
              </a:rPr>
              <a:pPr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01.49 and 02.03 so translators may copy from one to the other except that</a:t>
            </a:r>
            <a:r>
              <a:rPr lang="en-US" baseline="0" dirty="0" smtClean="0"/>
              <a:t> 02.03 expands the 01.49 slide</a:t>
            </a:r>
            <a:endParaRPr lang="en-US" dirty="0" smtClean="0"/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934FEA-AFFE-E640-9F51-E63EF094AC7E}" type="slidenum">
              <a:rPr lang="en-US" sz="1200">
                <a:solidFill>
                  <a:srgbClr val="000000"/>
                </a:solidFill>
              </a:rPr>
              <a:pPr/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01.50 and 02.04 so translators may copy from one to the other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A3FBF7B-F2C1-C44B-8232-747C0ED3C23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352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01.54 and 02.07 so translators may copy from one to the other</a:t>
            </a:r>
          </a:p>
        </p:txBody>
      </p:sp>
    </p:spTree>
    <p:extLst>
      <p:ext uri="{BB962C8B-B14F-4D97-AF65-F5344CB8AC3E}">
        <p14:creationId xmlns:p14="http://schemas.microsoft.com/office/powerpoint/2010/main" val="42441041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40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2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4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6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8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F2D26F-53F7-5543-88A1-D7C533BB96B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2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5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500E1F-A8DB-E84B-A394-1842FFE3BE7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7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597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18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A555D7D-CECB-EC4D-987A-64E5511A6D77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uk-UA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also the director of the doctoral program at SBC that trains about 80 seminary professors and pastors throughout Asia in English and Chinese. 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Generallly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each year about 5 of them received their Doctor of Ministry degree.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D6D7AD-8293-F342-AFE0-99D0E8A70A39}" type="slidenum">
              <a:rPr lang="en-US" sz="120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uk-UA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ve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served as a seminary professor with 30 other faculty at 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Singapore</a:t>
            </a:r>
            <a:r>
              <a:rPr lang="uk-UA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largest training school: Singapore Bible College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EE2AD9-E53D-3B4C-9813-B7D9EC4601F8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Most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of these students are first-generation Christians eager to share the gospel with their own people!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380CAD-754C-6A43-B9DA-D38F92BD1145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I get to teach these leaders every book of the Bible in survey courses, plus backgrounds to both the OT and NT, three areas of theology, and how to preach.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Freeform 9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Freeform 11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01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106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7B614E3-70B0-BD44-8D3B-566EF8D7A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5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83262-B51A-C147-BE16-FB3951079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6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DB614-10C7-4D44-8412-C6D37C4C0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022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D8257-30A7-B549-93F1-EE9A4CD90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507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C05E-C626-4A42-8089-C7295ECB4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645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505200"/>
            <a:ext cx="4419600" cy="2286000"/>
          </a:xfrm>
        </p:spPr>
        <p:txBody>
          <a:bodyPr/>
          <a:lstStyle>
            <a:lvl1pPr marL="0" indent="0" algn="r">
              <a:buFont typeface="Monotype Sort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A2623-EE7D-234E-91B9-FA0DBF2E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87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3FD0-009A-7F4A-BAB2-851A0DD6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17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84F89-8146-8744-94FB-AC7AFF177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589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276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981200"/>
            <a:ext cx="3276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F8D4C-D76E-5140-AD14-E699DD8E1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10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D2401-7D15-3841-818B-1BB4B4179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669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5CD6E-6135-6B40-B69B-DB43E52B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44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60CCE-4D90-5F46-8E11-C295BE536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2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6A4A-F6ED-1D4B-BD90-73DD345DF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503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4B00F-E3BA-4944-BB83-DCBA03CB7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442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888B-9B99-714B-8776-CFFD32922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845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00A9F-B19B-8D49-B7A4-225EC793C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239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A00C-991B-3644-8560-99FBEA2A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48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772400" cy="1219200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871C2-C67E-254B-AEA0-8E9E05A89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42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073EC-2376-B844-8571-43969FE9E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7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0D2AF-3DE3-5943-A80C-61C7DA730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20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349A8-E6CC-FD43-92D1-B917293C9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264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31823-0E00-0F4F-91AA-447A65EEC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894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D5744-442D-D54A-9611-485BC782C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7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7A0F2-21E4-4144-82B3-B5C57A8A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964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F949-1371-3145-885B-ADB3F9BBF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375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B60EE-9BEB-9245-BF95-6C23748A2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89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F1FE4-49A5-394F-BECE-DE1D9E923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47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DDC4-7646-944D-82A5-BBACC4E7B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310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B023B-312D-E041-A48B-6C2BE3BDD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981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E98A0-52C5-1143-884A-460F46BDF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1069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B46E8-6940-8544-803A-C0EB3F2E1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08674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0E5A3-29F7-8E48-9BBB-42F8750C4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2583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B290-B4BA-AA4E-8B3E-A90607B87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96949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5EB0-2EE2-D14D-9AB7-440AC3E9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2520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3D040-C79A-E648-B2E9-BA4DE0A1A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7058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E974D-77CE-B047-B2C8-6D405D2F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6407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DAF57-5F90-9848-BCCA-F74244BED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51908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635A0-661D-8B4C-8CED-8336DC350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90648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06B23-E6BF-2B48-8B89-36035A0EF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8483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ED638-9A97-2447-8899-B363607AD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37329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3E03-232F-C743-85FA-685C6CC19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43204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1023D-8EF5-7640-8C6D-D6E66C763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71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F6D60-5386-0148-80CC-6C5DB977D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520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0473-D5CC-194F-A141-E45B01320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866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E899-259B-0D45-851C-DC3B008B1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6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973E-6FE7-4945-BB18-27A7E0F1A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405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281D5-38AB-8242-9486-0D82857C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79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DD065-4406-9C47-A4A3-FADCDDDD7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919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C1C26-5BDF-DE43-878E-2ACCABAA2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478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6D4B1-6DBE-4741-86F2-472A437DB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418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4FD98-B97E-A045-848A-CFE31AF76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57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67C79-A6D0-6746-9D89-A228969FA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136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F3E27-89F9-3249-B34A-83D504295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72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A13F-0B5A-7B49-8D33-1B33A187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710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CF4C7-2FA1-A345-A0C2-13DFFAB73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971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AAD00-3C33-1343-A6FA-3AF97F05D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52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159AC-89AC-9B4D-ADC5-557FD8AAF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549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C47BC-9EFE-A044-85AA-C52BBB5FA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36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484B6-AA84-2243-B241-E02E53A76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835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19247-C460-004E-8415-AD2EC98C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93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81962-E0C5-1742-80AF-6B27EF1B8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740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C8227-0769-524C-8343-2664F2937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483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C8D5E-5147-6546-AC05-CDE444DA5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469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2E3B-CA14-0248-B51D-F38CC674D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11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6875A-8F24-4140-87B2-7C6C02501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203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0EA59F5E-EBDC-3F4A-815F-4E30177DC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07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D2E412B4-BFA4-1A4B-B8BA-A4744FC27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28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FC40-5DB2-1142-A118-319D66170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140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76899376-E254-F94F-A211-2B0651211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4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A0FDA498-63E0-2646-B3FF-6238BDA2D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646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12CAE9F6-B327-B44F-AC6D-C76280CE8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87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7A69A3D8-601B-6E44-8225-3A6CEFBDE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67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FEADEBD5-7A1E-D64D-A9B3-A559C91B6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17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2E8B60AE-63B9-0D44-A631-B724B4C4A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41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38EB28C4-C615-CE4E-A3A7-45141C092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628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467BA10D-4F15-144D-88F6-8E6616937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791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50B4BEA7-A145-4645-809D-EF376A1B4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473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26C9826-F846-FD4A-876D-970774BBF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48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C4D8-3033-5540-9D3C-579245A30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3090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DCC325F-730A-B146-9A70-2871FDAC4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435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53243F5-50BD-E24B-879F-1288BFBD3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873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92ED80-A4C2-8445-916F-CAE99FF83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470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E75D12F-996C-A744-A21A-1C6B13987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357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FA4B118-B484-974F-8415-27AF32C7A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923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BC4BE9F-141F-494D-817D-21C4E5949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405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B672D03-323A-7848-B25D-C9AEC7428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56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40F72E4-F618-AF4B-A039-5CF75C9CD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61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A3237DF-D603-4C47-962D-C8790A99E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561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FD356DB-4D70-D542-B4F8-5DB7D0124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34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990E-5C00-D54F-945E-B25E0D38D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1460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A2137-19C7-8F44-B7E9-4E2E8D0680D3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745382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FCD-6BEB-4343-979D-851AEADF7C48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11622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CED2D-30E9-8045-9DF4-DE058F6E6F11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18023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7627-4F6E-984F-B4F1-F17A12822EDF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54971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BF01D-9954-B245-93F0-4FA9722D292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26321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C15F-ADC1-A94C-8822-7102F890B16E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4994082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FAA7-FA05-5E4A-AD6F-B2A451D0F7E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64460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BDCDB-1044-624D-8DF5-350CE2714334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545940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6911-80BF-8C4C-8159-80272EF8B159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719500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20D77-25A2-C147-BEDE-0518B0B224E7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857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A0278-D0CD-454E-AD6C-29BB2AD1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2543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71DC-EAA7-104B-8224-EB27785F7BC6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97998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6AE51-E793-4B4F-A669-B289CEA82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98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B744A04-D559-0A40-854C-FBB0121A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58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CAB4269-2ED4-8E46-BA40-6058DD505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16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E10116-0FCB-D647-9798-CBC8C78C6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973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B31DEB6-9941-B646-BFCA-4D039661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941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6889426D-1A7E-764C-87DA-129D10BA6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861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49FE2D16-9500-0741-8DA8-DE1FC6062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3331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529E797-1A5D-E544-A4B3-31AC10004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6315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21534D82-B374-1845-9195-04F83F51F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79C0-44A5-8549-A817-6528D29EC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4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7358B-D38C-A540-9A4F-4572E83B6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580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1BBA6A1-EB52-4240-A057-D036021BA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126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A34E780-0D41-5C42-B799-E6D68EFE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00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0FC7B6A-71A0-CF46-96EF-5873234C4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542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98649EF-9FD8-EE46-9F75-3BBBEACB0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841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70E6600-8EAD-BB4B-ADC0-09AE3CF4E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955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CDCCD98-6353-0146-A641-E78394C8F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5382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B5921D9-FB0B-7F4A-867D-9B053F3D5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8559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9F03269-760A-F144-838D-BE6D7F39F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459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9BE74C6-78EA-8F42-AF54-82F55206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469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CAB0B33-EE73-014D-83CD-345AF4B5D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75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40C91-0E30-B74A-A0FD-325CEF685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426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E1AF540-0767-2B48-8325-0E9AD6039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5673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705A2CF-9260-6249-B96A-064A6EDFF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234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6CFC02-CF82-D642-938A-730D8AE3A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9465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E0213CB-0976-9646-9A6C-AC43C11E4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1741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5486A59-56DC-C74D-AB14-728181E5A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0667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5B219-9339-0742-BDC7-760C9059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864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D0E3-BD10-2945-9929-D7757BDB1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0546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FD4B0-24A8-C34E-A3EE-4105A7AF1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698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0EB5E-7374-B147-BE31-2EC6D694A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919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9A14-9E33-1549-ADEE-FDAF177E7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92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F508-5D78-4042-9914-45FED6A17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941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03242-C86C-9D4A-A857-FFA9EC04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8261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BB064-96A8-4D4E-A69A-485FDBC8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9646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596ED-9389-284A-89BC-0F940817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293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6D7A-C01E-E34D-8BB1-721BCF9EC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6321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716B1-EAA2-1349-B160-F5B0681D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456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D5AD-4784-4A4D-A9D9-A5897D4A5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812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0 w 1722"/>
                <a:gd name="T1" fmla="*/ 33 h 66"/>
                <a:gd name="T2" fmla="*/ 161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0 w 1722"/>
                <a:gd name="T9" fmla="*/ 33 h 66"/>
                <a:gd name="T10" fmla="*/ 161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9 w 975"/>
                <a:gd name="T1" fmla="*/ 48 h 101"/>
                <a:gd name="T2" fmla="*/ 91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9 w 975"/>
                <a:gd name="T9" fmla="*/ 48 h 101"/>
                <a:gd name="T10" fmla="*/ 91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9 w 2141"/>
                <a:gd name="T7" fmla="*/ 0 h 198"/>
                <a:gd name="T8" fmla="*/ 202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1 w 2517"/>
                <a:gd name="T1" fmla="*/ 276 h 276"/>
                <a:gd name="T2" fmla="*/ 2349 w 2517"/>
                <a:gd name="T3" fmla="*/ 204 h 276"/>
                <a:gd name="T4" fmla="*/ 2093 w 2517"/>
                <a:gd name="T5" fmla="*/ 0 h 276"/>
                <a:gd name="T6" fmla="*/ 0 w 2517"/>
                <a:gd name="T7" fmla="*/ 276 h 276"/>
                <a:gd name="T8" fmla="*/ 2041 w 2517"/>
                <a:gd name="T9" fmla="*/ 276 h 276"/>
                <a:gd name="T10" fmla="*/ 204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3 w 729"/>
                <a:gd name="T7" fmla="*/ 240 h 240"/>
                <a:gd name="T8" fmla="*/ 67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3 w 729"/>
                <a:gd name="T1" fmla="*/ 318 h 318"/>
                <a:gd name="T2" fmla="*/ 67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3 w 729"/>
                <a:gd name="T9" fmla="*/ 318 h 318"/>
                <a:gd name="T10" fmla="*/ 67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0609104-D3A5-D94F-A374-7A4A13AE3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2368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372540D-D9BB-BE4A-A859-38D716F0F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47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D65ED37-898C-414D-9AB0-2FF1F5F01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026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C6CC76D-3406-5E4D-83B5-75A451FF7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04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09F4-3254-304C-9B8A-5F7C3B851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6763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A959B0B-AB57-7B40-8247-DBCE78BE3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3890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0071D09-1389-DA49-9CFB-BD7EDAD8E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4470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3EA6720-6722-6F46-93CD-AA1AAC543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4167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FFCECF8-B22D-F84F-AE37-A8FBA331D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81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CEBFD12-C96C-C64C-B45C-24B7F4CE6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6796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812281-2F40-4340-9E89-76CB9A52F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518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A342C19-D0C8-E54D-BE55-414CD9958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913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475486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59795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1929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FA35D-4D8E-9642-BFBA-3097F7D5A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1586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27144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995784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566849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973178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07695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066645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465945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054151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9218EC4-0D93-4C48-9285-29016603D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9564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CA56BD0-F032-5443-82C9-023E2E71F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60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4120A-7011-BD45-ADB3-CCCA4FE74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917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9031A93-7400-1441-BA19-0C73E5E5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1970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ABB84D7-F75F-3A4B-9FCD-BA1F45DF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040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399D1BF-2E70-CC47-A4BE-EAC67858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4952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D8C8140-A513-C944-A977-81F629041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2812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54CD57C-A9CF-1F48-B67D-A42872574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7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09958B7-F678-9843-907F-6414F74F7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682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60B9033-E0B2-294F-9808-757FABE72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9146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55EFFE-3236-AE48-B74B-D48E0788F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2346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243245-6523-E04F-B7AC-B5B6B2EAF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9076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06D6-6B87-4D46-B9CC-AEA74BA95A3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9086284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AB555-6DB4-C544-8CEE-6CBB25D5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144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C79A5-DE53-1149-A9E6-D2713884ADDB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35234304"/>
      </p:ext>
    </p:extLst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7EAB-011F-954C-87B8-4DAEA222CE7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6509317"/>
      </p:ext>
    </p:extLst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D9CD-6353-C74D-9ACA-B03F751583F2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3894616"/>
      </p:ext>
    </p:extLst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8B9D-39E2-1746-BB72-359D4F27549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4292620"/>
      </p:ext>
    </p:extLst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25F80-B2E6-0141-AD0D-504ECA96453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6851366"/>
      </p:ext>
    </p:extLst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27A-71A9-0948-9EE8-8C2F5C09547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0077803"/>
      </p:ext>
    </p:extLst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7F5C4-A7A7-5348-96E4-ED6A5FF2B900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11104371"/>
      </p:ext>
    </p:extLst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BC65-1E49-7F4A-AD01-7128C3101DB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3723392"/>
      </p:ext>
    </p:extLst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C6013-CC56-1641-A880-E7061668D20F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34018922"/>
      </p:ext>
    </p:extLst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B99D5-944C-F046-A085-66C0FD9D72E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465083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6F2D-2CC6-6E41-9706-AAF93A995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7610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F4BFE9E-E6DE-2441-8540-9F5900BF0C2C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A6237DE-440E-FE41-BBAD-8CE35D61D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2938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2B41199-185B-4B4B-BCA0-11046F5944D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B1CD4FA-6E89-0944-8EE2-26726081A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9593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5415864-B350-F944-A33F-1FB396C12B2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2E7D49A2-59D1-1A46-81AA-314D5C050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2021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A3B8476-5F8B-CA4E-AD68-B11DA62738D7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1710195-EDB5-4248-A168-BA7A8AA45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1849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26BD5B6-7EDE-174D-9F33-7498F3F9CDE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EDC9B17-C510-8E42-9DE4-0A81BA6E8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899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1219230-C8B6-F447-B6C7-B3EEC81A092E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04529F2-7C75-9F48-B429-30920792C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0701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2589EBB-8456-5845-B562-0E191F3F01DE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926CF33-5A4A-5D42-AE58-E4636F8D3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995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5DDFF6-2B46-5C41-89A7-3BAC9D813C4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8C59CE1-C709-5D44-A85E-6A12C12D4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8785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296C98-8B9E-A24F-9094-9CC6A9C385DE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FB39CE7-8323-D649-B94E-DBB1FAF2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9757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0F9B04A-E865-9746-A011-B603F98DB7D7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377667E-739E-F741-8EB0-1B41C9DB6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6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CC12-D08C-DD48-8BD1-80FABE708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7265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F77C801-3430-384E-A7A3-131371E8884A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E3F521D-DB26-5841-A98A-646D54909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463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ACF2D25-F312-9A4B-9D64-2CD176772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7165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8C72DF9-9684-F343-A8D2-91A8B1825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3034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4CD02CE-7B78-BB40-ADE7-A4ECDABD1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054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E63096-8914-5D4D-AAF0-BE08B253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186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A186F6-FC3E-8A4E-950A-54062380A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4307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E871B9C-6CAD-8C4B-AC69-45E3E9042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8766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5E156FB-3FE9-734E-84BF-53BCC6EE0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1285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678CD4B-09C6-534B-9127-CA52B9200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6514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2CB8C1C-1AEF-B043-ABF7-0A710F358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78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AFB90-5439-C547-AB15-3F1F9EFB3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9597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5AC532-9281-BC47-B728-F889DE9DC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0547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955443E-EF85-3A4A-A5C7-00628BDF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2853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0CD3DD0C-162F-EF4E-B10A-51FB0A04B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727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370480FE-4283-1343-AAC4-F7E2772D3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5958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AC68C0A7-5312-DE46-A8AA-CBE9B3EAC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2120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C3BC545D-ADAC-854A-8813-8CEE78859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7643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3BBCE1DC-1D9D-E14F-AC98-7670BFF4B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2097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D0A6E85F-ABEF-7741-BE86-C1CC4F112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7940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AA346A0F-D8EB-0E48-905D-F4E41542F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2713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5DC72BD3-7B7F-C94D-B36E-BCE31D27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0D044-89A6-9A4C-8F20-2BCE2CC3B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01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42E7-7493-DF4D-B0DA-F8E94F8CB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031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F60A4467-20A0-3A42-874F-06BE32D1C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601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FF7673C4-D5DF-894A-B15F-D68FB9A27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635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924BFCB7-D164-5E42-81CC-DFC0FD627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B232-BED1-A646-87AE-B8495A8F8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8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872FB-3AF6-174B-8530-EEF2BD28F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6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EC3CD-574B-FC41-8CB4-1B8FBE29C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31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F972E-4CE4-F347-82A4-DBC746A53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59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BF10-CDAE-3B47-BBB9-E05718972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73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DE02-DC3F-A546-8ED4-6D9D8280E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0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8E513-522C-A041-9688-630967A73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28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B5FC-C3FF-E44B-9369-766084F33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63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C732-DF3F-964B-A4C0-7231F57D1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5170-4154-4543-94A6-C7EFABF1B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6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9864-7540-6142-A668-F2A9D868B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2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F11A-7E9B-3943-83A2-C235E45E8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4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E5E3D-8FD8-7C44-951D-76743668F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98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260E-E7E3-1944-A213-0FEFCC233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27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BC81F-574A-4D45-993A-DA957E59A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1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066800"/>
            <a:ext cx="5791200" cy="2362200"/>
          </a:xfrm>
        </p:spPr>
        <p:txBody>
          <a:bodyPr/>
          <a:lstStyle>
            <a:lvl1pPr>
              <a:defRPr sz="480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886200"/>
            <a:ext cx="5181600" cy="1752600"/>
          </a:xfrm>
        </p:spPr>
        <p:txBody>
          <a:bodyPr/>
          <a:lstStyle>
            <a:lvl1pPr marL="0" indent="0" algn="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048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469C-4E7A-E14C-84A5-0DEFEB70F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3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1847-7E42-EE47-BE60-09978E046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68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08214-0F15-B141-A3DF-9162CB6E6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2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752600"/>
            <a:ext cx="2781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752600"/>
            <a:ext cx="2781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02220-963B-CF40-A122-18B2CF875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11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36DF6-B125-CE48-9C4D-AAE9B9636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4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B172-8A3D-4741-AB61-40FE907AC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37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EAAB7-381B-7147-834D-A37DA0B31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08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42614-5424-7A40-A415-23299AF57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8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70EA3-0703-3848-89E2-8A97EE53D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89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9DBE7-C0F3-5642-9760-9EDB133B8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96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61FD3-F6C2-DF49-A7A5-D7FF1825D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9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18859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81000"/>
            <a:ext cx="55054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D647F-F446-3145-AC81-51DAC2C59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84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Helvetica" charset="0"/>
            </a:endParaRPr>
          </a:p>
        </p:txBody>
      </p:sp>
      <p:sp>
        <p:nvSpPr>
          <p:cNvPr id="31545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546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573A6-9880-594C-8180-A8D96F479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2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1F2E8-E3B7-344C-A1B7-299C4A353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352B3-82C3-4842-B5CB-A305F532E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82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B990-0CF9-984E-943B-596E5F445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14633-2CAC-2048-9A3B-923621D64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7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6992-6AB3-B64D-B58D-667D07303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23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AD0CA-0046-314B-866D-D2D989D36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80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701F9-33E9-7446-821E-0E53FC744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67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32C4-B488-E446-9E10-43D672953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126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3A2C4-7424-6D48-969F-FA3DCD3FD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31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9065E-0A2E-4B45-A29C-9F3EE807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49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01A5B-107B-A24B-B89E-39C895F32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51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5303-D404-AC49-9F7F-BF51C2DDE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3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17A0-496D-1B44-934B-F99915AE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604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B2FE5-E0B4-4343-93F0-647A965C9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5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6AE1-D3C0-FE41-B135-128FDBA8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6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183D1-CA42-134C-8B00-165E083C5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206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87246-7A3F-E148-BCEA-53AE92ACF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76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CAA8C-4BAE-9B4A-B023-3047FF480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84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AFE81-7554-934F-A5C9-D9B53C829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33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BAD05-F5C3-844D-835F-464DF1A67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4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7C649-8054-E14E-8B0A-0CAEF6F7A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54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6E84-39F3-B84B-BE7C-29D0F675F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9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9437-0645-4647-BC03-CFAD58A7D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12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E1E26-9A57-6D45-A76C-9701F223D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87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676400"/>
          </a:xfrm>
          <a:effectLst>
            <a:outerShdw blurRad="38100" dist="25398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616CD-FC2D-0A49-8B5F-E3F31D76F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3E74-D2D7-0D41-9BB3-F9794373C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88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5C051-A1F7-BF4E-98F4-B6C1B257E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83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E9BFB-3F56-B64C-928C-FB5D70AB5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83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71A9C-CF72-094F-A02F-5289633CC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5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60990-3808-7345-B223-FA40E776E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39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39FB7-EF9E-EF4B-83FD-0D48FBB2D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78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1041B-05A9-E448-B040-E17B76C26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98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22642-CF08-4949-9577-941CD572A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4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A8494-60F3-224C-8502-66E6AE149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72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CCF13-B1FD-EC47-9B01-E4460B687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641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162E0-0176-B94C-803B-4756EDAC2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0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C9C6-AE0D-F84B-850F-0F6D645F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2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29CBB-313F-0F46-9647-C60FDE83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14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01A19C15-DD51-334D-B108-CB5C8980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1519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1545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546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7C120-A808-134D-9EF5-B9D0C94C5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0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BCC9A-2488-0045-A650-AC88EC23C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69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89329-548A-8A4D-84E9-E005A4FDD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32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EFCDE-281A-614A-98B0-3B89EBEE4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0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402BB-4E86-FC46-B10D-91CA29161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575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1243-9C64-9743-A336-3AC48BF38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37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F4F5-6EB7-1046-B89A-CB3D948FE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104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5A902-DE53-2943-8A72-A2E488159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6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3.xml"/><Relationship Id="rId13" Type="http://schemas.openxmlformats.org/officeDocument/2006/relationships/theme" Target="../theme/theme20.xml"/><Relationship Id="rId1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4.xml"/><Relationship Id="rId12" Type="http://schemas.openxmlformats.org/officeDocument/2006/relationships/theme" Target="../theme/theme21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5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4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6.xml"/><Relationship Id="rId12" Type="http://schemas.openxmlformats.org/officeDocument/2006/relationships/theme" Target="../theme/theme23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2.xml"/><Relationship Id="rId8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5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7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3.xml"/><Relationship Id="rId8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46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8.xml"/><Relationship Id="rId12" Type="http://schemas.openxmlformats.org/officeDocument/2006/relationships/theme" Target="../theme/theme25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4.xml"/><Relationship Id="rId8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7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9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68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0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6.xml"/><Relationship Id="rId8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9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1.xml"/><Relationship Id="rId12" Type="http://schemas.openxmlformats.org/officeDocument/2006/relationships/theme" Target="../theme/theme28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2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00035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6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7" name="Freeform 5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8" name="Freeform 6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9" name="Freeform 7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004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4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4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5D5FE33-1ED3-9F4E-AA7B-C20C9244B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5" r:id="rId1"/>
    <p:sldLayoutId id="2147491434" r:id="rId2"/>
    <p:sldLayoutId id="2147491435" r:id="rId3"/>
    <p:sldLayoutId id="2147491436" r:id="rId4"/>
    <p:sldLayoutId id="2147491437" r:id="rId5"/>
    <p:sldLayoutId id="2147491438" r:id="rId6"/>
    <p:sldLayoutId id="2147491439" r:id="rId7"/>
    <p:sldLayoutId id="2147491440" r:id="rId8"/>
    <p:sldLayoutId id="2147491441" r:id="rId9"/>
    <p:sldLayoutId id="2147491442" r:id="rId10"/>
    <p:sldLayoutId id="21474914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19816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8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9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0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1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2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3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4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5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6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7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8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9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0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1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2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3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4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5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6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7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8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9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0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1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2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3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4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5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6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7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8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9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0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1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2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3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4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5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6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7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8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9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0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1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2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3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4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5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6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7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8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9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0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1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2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3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4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5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6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7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811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2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435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Helvetica" charset="0"/>
              </a:defRPr>
            </a:lvl1pPr>
          </a:lstStyle>
          <a:p>
            <a:pPr>
              <a:defRPr/>
            </a:pPr>
            <a:fld id="{A1BDF786-E4AA-F041-8559-52ADA48C5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1" r:id="rId1"/>
    <p:sldLayoutId id="2147491532" r:id="rId2"/>
    <p:sldLayoutId id="2147491533" r:id="rId3"/>
    <p:sldLayoutId id="2147491534" r:id="rId4"/>
    <p:sldLayoutId id="2147491535" r:id="rId5"/>
    <p:sldLayoutId id="2147491536" r:id="rId6"/>
    <p:sldLayoutId id="2147491537" r:id="rId7"/>
    <p:sldLayoutId id="2147491538" r:id="rId8"/>
    <p:sldLayoutId id="2147491539" r:id="rId9"/>
    <p:sldLayoutId id="2147491540" r:id="rId10"/>
    <p:sldLayoutId id="21474915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6705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Century Gothic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Century Gothic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5338ED40-A063-1B43-ADB2-6CB1C13E0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2" r:id="rId1"/>
    <p:sldLayoutId id="2147491542" r:id="rId2"/>
    <p:sldLayoutId id="2147491543" r:id="rId3"/>
    <p:sldLayoutId id="2147491544" r:id="rId4"/>
    <p:sldLayoutId id="2147491545" r:id="rId5"/>
    <p:sldLayoutId id="2147491546" r:id="rId6"/>
    <p:sldLayoutId id="2147491547" r:id="rId7"/>
    <p:sldLayoutId id="2147491548" r:id="rId8"/>
    <p:sldLayoutId id="2147491549" r:id="rId9"/>
    <p:sldLayoutId id="2147491550" r:id="rId10"/>
    <p:sldLayoutId id="21474915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Monotype Sorts" charset="0"/>
        <a:buChar char="Z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E18F3"/>
        </a:buClr>
        <a:buFont typeface="Monotype Sorts" charset="0"/>
        <a:buChar char="Z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0CD02"/>
        </a:buClr>
        <a:buFont typeface="Monotype Sorts" charset="0"/>
        <a:buChar char="Z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AEF06"/>
        </a:buClr>
        <a:buFont typeface="Monotype Sorts" charset="0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06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3644B9-A6F9-AF44-B255-7162A29F7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23" r:id="rId1"/>
    <p:sldLayoutId id="2147491552" r:id="rId2"/>
    <p:sldLayoutId id="2147491553" r:id="rId3"/>
    <p:sldLayoutId id="2147491554" r:id="rId4"/>
    <p:sldLayoutId id="2147491555" r:id="rId5"/>
    <p:sldLayoutId id="2147491556" r:id="rId6"/>
    <p:sldLayoutId id="2147491557" r:id="rId7"/>
    <p:sldLayoutId id="2147491558" r:id="rId8"/>
    <p:sldLayoutId id="2147491559" r:id="rId9"/>
    <p:sldLayoutId id="2147491560" r:id="rId10"/>
    <p:sldLayoutId id="21474915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3475483-EE83-C948-911D-AF098833C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35" r:id="rId1"/>
    <p:sldLayoutId id="2147491636" r:id="rId2"/>
    <p:sldLayoutId id="2147491637" r:id="rId3"/>
    <p:sldLayoutId id="2147491638" r:id="rId4"/>
    <p:sldLayoutId id="2147491639" r:id="rId5"/>
    <p:sldLayoutId id="2147491640" r:id="rId6"/>
    <p:sldLayoutId id="2147491641" r:id="rId7"/>
    <p:sldLayoutId id="2147491642" r:id="rId8"/>
    <p:sldLayoutId id="2147491643" r:id="rId9"/>
    <p:sldLayoutId id="2147491644" r:id="rId10"/>
    <p:sldLayoutId id="214749164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F5D28570-041F-514B-92CF-99E177FC3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2" r:id="rId1"/>
    <p:sldLayoutId id="2147491563" r:id="rId2"/>
    <p:sldLayoutId id="2147491564" r:id="rId3"/>
    <p:sldLayoutId id="2147491565" r:id="rId4"/>
    <p:sldLayoutId id="2147491566" r:id="rId5"/>
    <p:sldLayoutId id="2147491567" r:id="rId6"/>
    <p:sldLayoutId id="2147491568" r:id="rId7"/>
    <p:sldLayoutId id="2147491569" r:id="rId8"/>
    <p:sldLayoutId id="2147491570" r:id="rId9"/>
    <p:sldLayoutId id="2147491571" r:id="rId10"/>
    <p:sldLayoutId id="21474915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MS Pゴシック" charset="0"/>
              </a:defRPr>
            </a:lvl1pPr>
          </a:lstStyle>
          <a:p>
            <a:pPr>
              <a:defRPr/>
            </a:pPr>
            <a:fld id="{4A0B688B-F6E3-DB43-BEE6-1875A8BCC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73" r:id="rId1"/>
    <p:sldLayoutId id="2147491574" r:id="rId2"/>
    <p:sldLayoutId id="2147491575" r:id="rId3"/>
    <p:sldLayoutId id="2147491576" r:id="rId4"/>
    <p:sldLayoutId id="2147491577" r:id="rId5"/>
    <p:sldLayoutId id="2147491578" r:id="rId6"/>
    <p:sldLayoutId id="2147491579" r:id="rId7"/>
    <p:sldLayoutId id="2147491580" r:id="rId8"/>
    <p:sldLayoutId id="2147491581" r:id="rId9"/>
    <p:sldLayoutId id="2147491582" r:id="rId10"/>
    <p:sldLayoutId id="2147491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B307E91-800E-1E4F-8B2B-1BB58F38C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46" r:id="rId1"/>
    <p:sldLayoutId id="2147491647" r:id="rId2"/>
    <p:sldLayoutId id="2147491648" r:id="rId3"/>
    <p:sldLayoutId id="2147491649" r:id="rId4"/>
    <p:sldLayoutId id="2147491650" r:id="rId5"/>
    <p:sldLayoutId id="2147491651" r:id="rId6"/>
    <p:sldLayoutId id="2147491652" r:id="rId7"/>
    <p:sldLayoutId id="2147491653" r:id="rId8"/>
    <p:sldLayoutId id="2147491654" r:id="rId9"/>
    <p:sldLayoutId id="2147491655" r:id="rId10"/>
    <p:sldLayoutId id="21474916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C19A966-8BC4-9B45-9747-4184BA52E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39" r:id="rId1"/>
    <p:sldLayoutId id="2147491740" r:id="rId2"/>
    <p:sldLayoutId id="2147491741" r:id="rId3"/>
    <p:sldLayoutId id="2147491742" r:id="rId4"/>
    <p:sldLayoutId id="2147491743" r:id="rId5"/>
    <p:sldLayoutId id="2147491744" r:id="rId6"/>
    <p:sldLayoutId id="2147491745" r:id="rId7"/>
    <p:sldLayoutId id="2147491746" r:id="rId8"/>
    <p:sldLayoutId id="2147491747" r:id="rId9"/>
    <p:sldLayoutId id="2147491748" r:id="rId10"/>
    <p:sldLayoutId id="2147491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5D8A0D8D-DF4C-F24A-A40C-963D2F09E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63" r:id="rId1"/>
    <p:sldLayoutId id="2147491764" r:id="rId2"/>
    <p:sldLayoutId id="2147491765" r:id="rId3"/>
    <p:sldLayoutId id="2147491766" r:id="rId4"/>
    <p:sldLayoutId id="2147491767" r:id="rId5"/>
    <p:sldLayoutId id="2147491768" r:id="rId6"/>
    <p:sldLayoutId id="2147491769" r:id="rId7"/>
    <p:sldLayoutId id="2147491770" r:id="rId8"/>
    <p:sldLayoutId id="2147491771" r:id="rId9"/>
    <p:sldLayoutId id="2147491772" r:id="rId10"/>
    <p:sldLayoutId id="2147491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D01D44C6-70EF-9D41-89F5-82961549534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73736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73738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39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0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1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2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3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4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5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6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7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8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9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50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979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77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3E9E908B-0DF6-9348-8635-7CEFD8D71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44" r:id="rId1"/>
    <p:sldLayoutId id="2147491445" r:id="rId2"/>
    <p:sldLayoutId id="2147491446" r:id="rId3"/>
    <p:sldLayoutId id="2147491447" r:id="rId4"/>
    <p:sldLayoutId id="2147491448" r:id="rId5"/>
    <p:sldLayoutId id="2147491449" r:id="rId6"/>
    <p:sldLayoutId id="2147491450" r:id="rId7"/>
    <p:sldLayoutId id="2147491451" r:id="rId8"/>
    <p:sldLayoutId id="2147491452" r:id="rId9"/>
    <p:sldLayoutId id="2147491453" r:id="rId10"/>
    <p:sldLayoutId id="2147491454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5FFC30F-C095-E74A-85BD-C26F66407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214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777" r:id="rId1"/>
    <p:sldLayoutId id="2147491778" r:id="rId2"/>
    <p:sldLayoutId id="2147491779" r:id="rId3"/>
    <p:sldLayoutId id="2147491780" r:id="rId4"/>
    <p:sldLayoutId id="2147491781" r:id="rId5"/>
    <p:sldLayoutId id="2147491782" r:id="rId6"/>
    <p:sldLayoutId id="2147491783" r:id="rId7"/>
    <p:sldLayoutId id="2147491784" r:id="rId8"/>
    <p:sldLayoutId id="2147491785" r:id="rId9"/>
    <p:sldLayoutId id="2147491786" r:id="rId10"/>
    <p:sldLayoutId id="2147491787" r:id="rId11"/>
    <p:sldLayoutId id="2147491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0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1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1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7751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27754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567D1D8-F9E5-EF47-BE45-AB7288D2C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058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02" r:id="rId1"/>
    <p:sldLayoutId id="2147491803" r:id="rId2"/>
    <p:sldLayoutId id="2147491804" r:id="rId3"/>
    <p:sldLayoutId id="2147491805" r:id="rId4"/>
    <p:sldLayoutId id="2147491806" r:id="rId5"/>
    <p:sldLayoutId id="2147491807" r:id="rId6"/>
    <p:sldLayoutId id="2147491808" r:id="rId7"/>
    <p:sldLayoutId id="2147491809" r:id="rId8"/>
    <p:sldLayoutId id="2147491810" r:id="rId9"/>
    <p:sldLayoutId id="2147491811" r:id="rId10"/>
    <p:sldLayoutId id="21474918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3EEFB2E-933A-4D47-9FC7-4385CC0ED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7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14" r:id="rId1"/>
    <p:sldLayoutId id="2147491815" r:id="rId2"/>
    <p:sldLayoutId id="2147491816" r:id="rId3"/>
    <p:sldLayoutId id="2147491817" r:id="rId4"/>
    <p:sldLayoutId id="2147491818" r:id="rId5"/>
    <p:sldLayoutId id="2147491819" r:id="rId6"/>
    <p:sldLayoutId id="2147491820" r:id="rId7"/>
    <p:sldLayoutId id="2147491821" r:id="rId8"/>
    <p:sldLayoutId id="2147491822" r:id="rId9"/>
    <p:sldLayoutId id="2147491823" r:id="rId10"/>
    <p:sldLayoutId id="2147491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5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0 w 1722"/>
                <a:gd name="T1" fmla="*/ 33 h 66"/>
                <a:gd name="T2" fmla="*/ 161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0 w 1722"/>
                <a:gd name="T9" fmla="*/ 33 h 66"/>
                <a:gd name="T10" fmla="*/ 161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5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9 w 975"/>
                <a:gd name="T1" fmla="*/ 48 h 101"/>
                <a:gd name="T2" fmla="*/ 91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9 w 975"/>
                <a:gd name="T9" fmla="*/ 48 h 101"/>
                <a:gd name="T10" fmla="*/ 91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15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9 w 2141"/>
                <a:gd name="T7" fmla="*/ 0 h 198"/>
                <a:gd name="T8" fmla="*/ 202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1 w 2517"/>
                <a:gd name="T1" fmla="*/ 276 h 276"/>
                <a:gd name="T2" fmla="*/ 2349 w 2517"/>
                <a:gd name="T3" fmla="*/ 204 h 276"/>
                <a:gd name="T4" fmla="*/ 2093 w 2517"/>
                <a:gd name="T5" fmla="*/ 0 h 276"/>
                <a:gd name="T6" fmla="*/ 0 w 2517"/>
                <a:gd name="T7" fmla="*/ 276 h 276"/>
                <a:gd name="T8" fmla="*/ 2041 w 2517"/>
                <a:gd name="T9" fmla="*/ 276 h 276"/>
                <a:gd name="T10" fmla="*/ 204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3 w 729"/>
                <a:gd name="T7" fmla="*/ 240 h 240"/>
                <a:gd name="T8" fmla="*/ 67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3 w 729"/>
                <a:gd name="T1" fmla="*/ 318 h 318"/>
                <a:gd name="T2" fmla="*/ 67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3 w 729"/>
                <a:gd name="T9" fmla="*/ 318 h 318"/>
                <a:gd name="T10" fmla="*/ 67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3418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921B5A0-3A9F-C841-956B-829DFC568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9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26" r:id="rId1"/>
    <p:sldLayoutId id="2147491827" r:id="rId2"/>
    <p:sldLayoutId id="2147491828" r:id="rId3"/>
    <p:sldLayoutId id="2147491829" r:id="rId4"/>
    <p:sldLayoutId id="2147491830" r:id="rId5"/>
    <p:sldLayoutId id="2147491831" r:id="rId6"/>
    <p:sldLayoutId id="2147491832" r:id="rId7"/>
    <p:sldLayoutId id="2147491833" r:id="rId8"/>
    <p:sldLayoutId id="2147491834" r:id="rId9"/>
    <p:sldLayoutId id="2147491835" r:id="rId10"/>
    <p:sldLayoutId id="21474918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B3C66E19-9CD0-224A-9094-37324153C567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38" r:id="rId1"/>
    <p:sldLayoutId id="2147491839" r:id="rId2"/>
    <p:sldLayoutId id="2147491840" r:id="rId3"/>
    <p:sldLayoutId id="2147491841" r:id="rId4"/>
    <p:sldLayoutId id="2147491842" r:id="rId5"/>
    <p:sldLayoutId id="2147491843" r:id="rId6"/>
    <p:sldLayoutId id="2147491844" r:id="rId7"/>
    <p:sldLayoutId id="2147491845" r:id="rId8"/>
    <p:sldLayoutId id="2147491846" r:id="rId9"/>
    <p:sldLayoutId id="2147491847" r:id="rId10"/>
    <p:sldLayoutId id="2147491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8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8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8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7719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A7662A3-20FC-F142-973D-72572742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83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50" r:id="rId1"/>
    <p:sldLayoutId id="2147491851" r:id="rId2"/>
    <p:sldLayoutId id="2147491852" r:id="rId3"/>
    <p:sldLayoutId id="2147491853" r:id="rId4"/>
    <p:sldLayoutId id="2147491854" r:id="rId5"/>
    <p:sldLayoutId id="2147491855" r:id="rId6"/>
    <p:sldLayoutId id="2147491856" r:id="rId7"/>
    <p:sldLayoutId id="2147491857" r:id="rId8"/>
    <p:sldLayoutId id="2147491858" r:id="rId9"/>
    <p:sldLayoutId id="2147491859" r:id="rId10"/>
    <p:sldLayoutId id="2147491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63F0F31-D4FB-8248-B4DE-041C4629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3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62" r:id="rId1"/>
    <p:sldLayoutId id="2147491863" r:id="rId2"/>
    <p:sldLayoutId id="2147491864" r:id="rId3"/>
    <p:sldLayoutId id="2147491865" r:id="rId4"/>
    <p:sldLayoutId id="2147491866" r:id="rId5"/>
    <p:sldLayoutId id="2147491867" r:id="rId6"/>
    <p:sldLayoutId id="2147491868" r:id="rId7"/>
    <p:sldLayoutId id="2147491869" r:id="rId8"/>
    <p:sldLayoutId id="2147491870" r:id="rId9"/>
    <p:sldLayoutId id="2147491871" r:id="rId10"/>
    <p:sldLayoutId id="21474918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08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 eaLnBrk="1" hangingPunct="1">
              <a:defRPr/>
            </a:pPr>
            <a:fld id="{435090FA-97C6-0F42-88D2-CF26FBEE8361}" type="datetimeFigureOut">
              <a:rPr lang="en-US"/>
              <a:pPr eaLnBrk="1" hangingPunct="1"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 eaLnBrk="1" hangingPunct="1">
              <a:defRPr/>
            </a:pPr>
            <a:fld id="{B3095FBB-E422-2242-90A7-1CA55E2A572C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0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74" r:id="rId1"/>
    <p:sldLayoutId id="2147491875" r:id="rId2"/>
    <p:sldLayoutId id="2147491876" r:id="rId3"/>
    <p:sldLayoutId id="2147491877" r:id="rId4"/>
    <p:sldLayoutId id="2147491878" r:id="rId5"/>
    <p:sldLayoutId id="2147491879" r:id="rId6"/>
    <p:sldLayoutId id="2147491880" r:id="rId7"/>
    <p:sldLayoutId id="2147491881" r:id="rId8"/>
    <p:sldLayoutId id="2147491882" r:id="rId9"/>
    <p:sldLayoutId id="2147491883" r:id="rId10"/>
    <p:sldLayoutId id="2147491884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587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587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AF4B70A-6D39-314B-A1F0-D5884D662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880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86" r:id="rId1"/>
    <p:sldLayoutId id="2147491887" r:id="rId2"/>
    <p:sldLayoutId id="2147491888" r:id="rId3"/>
    <p:sldLayoutId id="2147491889" r:id="rId4"/>
    <p:sldLayoutId id="2147491890" r:id="rId5"/>
    <p:sldLayoutId id="2147491891" r:id="rId6"/>
    <p:sldLayoutId id="2147491892" r:id="rId7"/>
    <p:sldLayoutId id="2147491893" r:id="rId8"/>
    <p:sldLayoutId id="2147491894" r:id="rId9"/>
    <p:sldLayoutId id="2147491895" r:id="rId10"/>
    <p:sldLayoutId id="2147491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73527A4F-934A-3B4C-B5A5-52592432AB7D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0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98" r:id="rId1"/>
    <p:sldLayoutId id="2147491899" r:id="rId2"/>
    <p:sldLayoutId id="2147491900" r:id="rId3"/>
    <p:sldLayoutId id="2147491901" r:id="rId4"/>
    <p:sldLayoutId id="2147491902" r:id="rId5"/>
    <p:sldLayoutId id="2147491903" r:id="rId6"/>
    <p:sldLayoutId id="2147491904" r:id="rId7"/>
    <p:sldLayoutId id="2147491905" r:id="rId8"/>
    <p:sldLayoutId id="2147491906" r:id="rId9"/>
    <p:sldLayoutId id="2147491907" r:id="rId10"/>
    <p:sldLayoutId id="2147491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7AE0E98-FD85-194B-B5B4-376664E9A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55" r:id="rId1"/>
    <p:sldLayoutId id="2147491456" r:id="rId2"/>
    <p:sldLayoutId id="2147491457" r:id="rId3"/>
    <p:sldLayoutId id="2147491458" r:id="rId4"/>
    <p:sldLayoutId id="2147491459" r:id="rId5"/>
    <p:sldLayoutId id="2147491460" r:id="rId6"/>
    <p:sldLayoutId id="2147491461" r:id="rId7"/>
    <p:sldLayoutId id="2147491462" r:id="rId8"/>
    <p:sldLayoutId id="2147491463" r:id="rId9"/>
    <p:sldLayoutId id="2147491464" r:id="rId10"/>
    <p:sldLayoutId id="21474914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4D2CDF96-E93E-0B40-A7E0-7D39A24B8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66" r:id="rId1"/>
    <p:sldLayoutId id="2147491467" r:id="rId2"/>
    <p:sldLayoutId id="2147491468" r:id="rId3"/>
    <p:sldLayoutId id="2147491469" r:id="rId4"/>
    <p:sldLayoutId id="2147491470" r:id="rId5"/>
    <p:sldLayoutId id="2147491471" r:id="rId6"/>
    <p:sldLayoutId id="2147491472" r:id="rId7"/>
    <p:sldLayoutId id="2147491473" r:id="rId8"/>
    <p:sldLayoutId id="2147491474" r:id="rId9"/>
    <p:sldLayoutId id="2147491475" r:id="rId10"/>
    <p:sldLayoutId id="2147491476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810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0" y="17526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  <a:cs typeface="MS Pゴシック" charset="0"/>
              </a:defRPr>
            </a:lvl1pPr>
          </a:lstStyle>
          <a:p>
            <a:pPr>
              <a:defRPr/>
            </a:pPr>
            <a:fld id="{6C7E7593-8E8B-1B4D-A70D-5737B35EF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16" r:id="rId1"/>
    <p:sldLayoutId id="2147491477" r:id="rId2"/>
    <p:sldLayoutId id="2147491478" r:id="rId3"/>
    <p:sldLayoutId id="2147491479" r:id="rId4"/>
    <p:sldLayoutId id="2147491480" r:id="rId5"/>
    <p:sldLayoutId id="2147491481" r:id="rId6"/>
    <p:sldLayoutId id="2147491482" r:id="rId7"/>
    <p:sldLayoutId id="2147491483" r:id="rId8"/>
    <p:sldLayoutId id="2147491484" r:id="rId9"/>
    <p:sldLayoutId id="2147491485" r:id="rId10"/>
    <p:sldLayoutId id="2147491486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62472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5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9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7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8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9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0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1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2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3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4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5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6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7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8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9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0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1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2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3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4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5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6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7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8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9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0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1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2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3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4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5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6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7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8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9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0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1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2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3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4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5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6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7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8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9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0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1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2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3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435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A467C100-41BB-9D45-AF68-C62181F6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7" r:id="rId1"/>
    <p:sldLayoutId id="2147491487" r:id="rId2"/>
    <p:sldLayoutId id="2147491488" r:id="rId3"/>
    <p:sldLayoutId id="2147491489" r:id="rId4"/>
    <p:sldLayoutId id="2147491490" r:id="rId5"/>
    <p:sldLayoutId id="2147491491" r:id="rId6"/>
    <p:sldLayoutId id="2147491492" r:id="rId7"/>
    <p:sldLayoutId id="2147491493" r:id="rId8"/>
    <p:sldLayoutId id="2147491494" r:id="rId9"/>
    <p:sldLayoutId id="2147491495" r:id="rId10"/>
    <p:sldLayoutId id="21474914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4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0565F768-328A-434C-AAA0-7DBC55F09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97" r:id="rId1"/>
    <p:sldLayoutId id="2147491498" r:id="rId2"/>
    <p:sldLayoutId id="2147491499" r:id="rId3"/>
    <p:sldLayoutId id="2147491500" r:id="rId4"/>
    <p:sldLayoutId id="2147491501" r:id="rId5"/>
    <p:sldLayoutId id="2147491502" r:id="rId6"/>
    <p:sldLayoutId id="2147491503" r:id="rId7"/>
    <p:sldLayoutId id="2147491504" r:id="rId8"/>
    <p:sldLayoutId id="2147491505" r:id="rId9"/>
    <p:sldLayoutId id="2147491506" r:id="rId10"/>
    <p:sldLayoutId id="2147491507" r:id="rId11"/>
    <p:sldLayoutId id="21474915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Verdan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Verdan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charset="0"/>
              </a:defRPr>
            </a:lvl1pPr>
          </a:lstStyle>
          <a:p>
            <a:pPr>
              <a:defRPr/>
            </a:pPr>
            <a:fld id="{3C488737-0E11-CD40-9CB0-20BF598E1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509" r:id="rId1"/>
    <p:sldLayoutId id="2147491510" r:id="rId2"/>
    <p:sldLayoutId id="2147491511" r:id="rId3"/>
    <p:sldLayoutId id="2147491512" r:id="rId4"/>
    <p:sldLayoutId id="2147491513" r:id="rId5"/>
    <p:sldLayoutId id="2147491514" r:id="rId6"/>
    <p:sldLayoutId id="2147491515" r:id="rId7"/>
    <p:sldLayoutId id="2147491516" r:id="rId8"/>
    <p:sldLayoutId id="2147491517" r:id="rId9"/>
    <p:sldLayoutId id="2147491518" r:id="rId10"/>
    <p:sldLayoutId id="2147491519" r:id="rId11"/>
    <p:sldLayoutId id="2147491520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1F188CD-86E3-6947-AEC7-7A4BC9D46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69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0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Relationship Id="rId2" Type="http://schemas.openxmlformats.org/officeDocument/2006/relationships/image" Target="../media/image37.jpeg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9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Relationship Id="rId2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58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3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3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8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1" descr="Preaching Iv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0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251950" cy="4752976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96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Pagwali</a:t>
            </a:r>
            <a:r>
              <a:rPr lang="en-US" sz="96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br>
              <a:rPr lang="en-US" sz="96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Ang</a:t>
            </a:r>
            <a:r>
              <a:rPr lang="en-US" sz="54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proseso</a:t>
            </a:r>
            <a:r>
              <a:rPr lang="en-US" sz="54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sa</a:t>
            </a:r>
            <a:r>
              <a:rPr lang="en-US" sz="54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pag</a:t>
            </a:r>
            <a:r>
              <a:rPr lang="en-US" sz="54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tuon</a:t>
            </a:r>
            <a:r>
              <a:rPr lang="en-US" sz="54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kag</a:t>
            </a:r>
            <a:r>
              <a:rPr lang="en-US" sz="54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pagwali</a:t>
            </a:r>
            <a:r>
              <a:rPr lang="en-US" sz="54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sang </a:t>
            </a:r>
            <a:r>
              <a:rPr lang="en-US" sz="54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Pulong</a:t>
            </a:r>
            <a:r>
              <a:rPr lang="en-US" sz="54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sang Dios</a:t>
            </a:r>
            <a:endParaRPr lang="en-US" sz="3600" b="1" dirty="0"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3075" y="4818856"/>
            <a:ext cx="83058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Mga</a:t>
            </a:r>
            <a:r>
              <a:rPr lang="en-US" sz="40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Dokumento</a:t>
            </a:r>
            <a:r>
              <a:rPr lang="en-US" sz="40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sa</a:t>
            </a:r>
            <a:r>
              <a:rPr lang="en-US" sz="4000" b="1" dirty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Kurso</a:t>
            </a:r>
            <a:endParaRPr lang="en-US" sz="1100" b="1" dirty="0"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103959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Griffith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Singapore Bible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College •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0087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00876"/>
            <a:ext cx="9144000" cy="757124"/>
          </a:xfrm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Stephen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naga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lupad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upod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sng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173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ka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pasahero</a:t>
            </a:r>
            <a:endParaRPr lang="en-US" sz="2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996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 Susan &amp; Joh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445224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Ang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amon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kamanghuran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si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John (23),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isa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ka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graphic artist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sa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California</a:t>
            </a:r>
            <a:endParaRPr lang="en-US" sz="36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269" y="1"/>
            <a:ext cx="2827208" cy="357301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92517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WVpptitle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0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06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en-US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Ang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amon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nga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misyon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organisasyon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4406900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69" name="Picture 1" descr="IMG_086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cs typeface="+mj-cs"/>
              </a:rPr>
              <a:t>Ako</a:t>
            </a:r>
            <a:r>
              <a:rPr lang="en-US" sz="3200" b="1" dirty="0" smtClean="0">
                <a:cs typeface="+mj-cs"/>
              </a:rPr>
              <a:t> </a:t>
            </a:r>
            <a:r>
              <a:rPr lang="en-US" sz="3200" b="1" dirty="0" err="1" smtClean="0">
                <a:cs typeface="+mj-cs"/>
              </a:rPr>
              <a:t>ang</a:t>
            </a:r>
            <a:r>
              <a:rPr lang="en-US" sz="3200" b="1" dirty="0" smtClean="0">
                <a:cs typeface="+mj-cs"/>
              </a:rPr>
              <a:t> </a:t>
            </a:r>
            <a:r>
              <a:rPr lang="en-US" sz="3200" b="1" dirty="0" err="1" smtClean="0">
                <a:cs typeface="+mj-cs"/>
              </a:rPr>
              <a:t>gapamuno</a:t>
            </a:r>
            <a:r>
              <a:rPr lang="en-US" sz="3200" b="1" dirty="0" smtClean="0">
                <a:cs typeface="+mj-cs"/>
              </a:rPr>
              <a:t> sang Doctor of Ministry studies (</a:t>
            </a:r>
            <a:r>
              <a:rPr lang="en-US" sz="3200" b="1" dirty="0" err="1" smtClean="0">
                <a:cs typeface="+mj-cs"/>
              </a:rPr>
              <a:t>DMin</a:t>
            </a:r>
            <a:r>
              <a:rPr lang="en-US" sz="3200" b="1" dirty="0" smtClean="0">
                <a:cs typeface="+mj-cs"/>
              </a:rPr>
              <a:t>) </a:t>
            </a:r>
            <a:r>
              <a:rPr lang="en-US" sz="3200" b="1" dirty="0" err="1" smtClean="0">
                <a:cs typeface="+mj-cs"/>
              </a:rPr>
              <a:t>nga</a:t>
            </a:r>
            <a:r>
              <a:rPr lang="en-US" sz="3200" b="1" dirty="0" smtClean="0">
                <a:cs typeface="+mj-cs"/>
              </a:rPr>
              <a:t> </a:t>
            </a:r>
            <a:r>
              <a:rPr lang="en-US" sz="3200" b="1" dirty="0" err="1" smtClean="0">
                <a:cs typeface="+mj-cs"/>
              </a:rPr>
              <a:t>programa</a:t>
            </a:r>
            <a:r>
              <a:rPr lang="en-US" sz="3200" b="1" dirty="0" smtClean="0">
                <a:cs typeface="+mj-cs"/>
              </a:rPr>
              <a:t> </a:t>
            </a:r>
            <a:r>
              <a:rPr lang="en-US" sz="3200" b="1" dirty="0" err="1" smtClean="0">
                <a:cs typeface="+mj-cs"/>
              </a:rPr>
              <a:t>sa</a:t>
            </a:r>
            <a:r>
              <a:rPr lang="en-US" sz="3200" b="1" dirty="0" smtClean="0">
                <a:cs typeface="+mj-cs"/>
              </a:rPr>
              <a:t> SBC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37617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09" name="Picture 2" descr="SBC - Block 7 - SE Corn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SINGAPORE BIBLE COLLEGE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15187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cs typeface="+mj-cs"/>
              </a:rPr>
              <a:t>Mga</a:t>
            </a:r>
            <a:r>
              <a:rPr lang="en-US" sz="3200" b="1" dirty="0" smtClean="0">
                <a:cs typeface="+mj-cs"/>
              </a:rPr>
              <a:t> </a:t>
            </a:r>
            <a:r>
              <a:rPr lang="en-US" sz="3200" b="1" dirty="0" err="1" smtClean="0">
                <a:cs typeface="+mj-cs"/>
              </a:rPr>
              <a:t>Studyante</a:t>
            </a:r>
            <a:r>
              <a:rPr lang="en-US" sz="3200" b="1" dirty="0" smtClean="0">
                <a:cs typeface="+mj-cs"/>
              </a:rPr>
              <a:t> </a:t>
            </a:r>
            <a:r>
              <a:rPr lang="en-US" sz="3200" b="1" dirty="0" err="1" smtClean="0">
                <a:cs typeface="+mj-cs"/>
              </a:rPr>
              <a:t>sa</a:t>
            </a:r>
            <a:r>
              <a:rPr lang="en-US" sz="3200" b="1" dirty="0" smtClean="0">
                <a:cs typeface="+mj-cs"/>
              </a:rPr>
              <a:t> Singapore Bible College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92231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Mga</a:t>
            </a:r>
            <a:r>
              <a:rPr lang="en-US" sz="36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Klase</a:t>
            </a:r>
            <a:r>
              <a:rPr lang="en-US" sz="36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nga</a:t>
            </a:r>
            <a:r>
              <a:rPr lang="en-US" sz="36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ginatudlo</a:t>
            </a:r>
            <a:r>
              <a:rPr lang="en-US" sz="36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ko</a:t>
            </a:r>
            <a:r>
              <a:rPr lang="en-US" sz="36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sa</a:t>
            </a:r>
            <a:r>
              <a:rPr lang="en-US" sz="36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SBC</a:t>
            </a:r>
            <a:endParaRPr lang="en-US" sz="3600" dirty="0">
              <a:effectLst>
                <a:glow rad="203200">
                  <a:srgbClr val="FFF9FC"/>
                </a:glow>
              </a:effectLst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-565" y="1600200"/>
            <a:ext cx="9144000" cy="1200329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600" i="1" u="sng" dirty="0">
                <a:solidFill>
                  <a:srgbClr val="FFFF99"/>
                </a:solidFill>
                <a:latin typeface="Arial Black" charset="0"/>
              </a:rPr>
              <a:t>Survey</a:t>
            </a:r>
            <a:endParaRPr lang="en-US" sz="3600" dirty="0">
              <a:solidFill>
                <a:srgbClr val="FFFF99"/>
              </a:solidFill>
              <a:latin typeface="Arial Black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OT	NT</a:t>
            </a: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-565" y="2895600"/>
            <a:ext cx="9144000" cy="1200329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600" i="1" u="sng" dirty="0">
                <a:solidFill>
                  <a:srgbClr val="FFFF99"/>
                </a:solidFill>
                <a:latin typeface="Arial Black" charset="0"/>
              </a:rPr>
              <a:t>Backgrounds</a:t>
            </a:r>
            <a:endParaRPr lang="en-US" sz="3600" i="1" dirty="0">
              <a:solidFill>
                <a:srgbClr val="FFFF99"/>
              </a:solidFill>
              <a:latin typeface="Arial Black" charset="0"/>
            </a:endParaRPr>
          </a:p>
          <a:p>
            <a:pPr algn="l" eaLnBrk="1" hangingPunct="1">
              <a:spcBef>
                <a:spcPct val="0"/>
              </a:spcBef>
              <a:tabLst>
                <a:tab pos="406400" algn="l"/>
                <a:tab pos="1824038" algn="l"/>
                <a:tab pos="4306888" algn="l"/>
                <a:tab pos="5649913" algn="l"/>
              </a:tabLst>
            </a:pP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	OT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NT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</a:t>
            </a: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-565" y="4206875"/>
            <a:ext cx="9144000" cy="1200329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600" i="1" u="sng" dirty="0">
                <a:solidFill>
                  <a:srgbClr val="FFFF99"/>
                </a:solidFill>
                <a:latin typeface="Arial Black" charset="0"/>
              </a:rPr>
              <a:t>Theology</a:t>
            </a:r>
            <a:endParaRPr lang="en-US" sz="3600" dirty="0">
              <a:solidFill>
                <a:srgbClr val="FFFF99"/>
              </a:solidFill>
              <a:latin typeface="Arial Black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Church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• Spirit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• Salvation • Future</a:t>
            </a:r>
            <a:endParaRPr lang="en-US" sz="3600" dirty="0">
              <a:solidFill>
                <a:srgbClr val="FFFF99"/>
              </a:solidFill>
              <a:latin typeface="Arial Black" charset="0"/>
            </a:endParaRP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-565" y="5502275"/>
            <a:ext cx="9213850" cy="1200329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600" i="1" u="sng">
                <a:solidFill>
                  <a:srgbClr val="FFFF99"/>
                </a:solidFill>
                <a:latin typeface="Arial Black" charset="0"/>
              </a:rPr>
              <a:t>Preaching</a:t>
            </a:r>
            <a:endParaRPr lang="en-US" sz="3600">
              <a:solidFill>
                <a:srgbClr val="FFFF99"/>
              </a:solidFill>
              <a:latin typeface="Arial Black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3600">
                <a:solidFill>
                  <a:srgbClr val="FFFF99"/>
                </a:solidFill>
                <a:latin typeface="Arial Black" charset="0"/>
              </a:rPr>
              <a:t>Homiletics 1	Homiletics 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62000"/>
            <a:ext cx="91440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800">
                <a:solidFill>
                  <a:schemeClr val="tx2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</a:defRPr>
            </a:lvl1pPr>
            <a:lvl2pPr algn="ctr"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sz="4000" dirty="0"/>
              <a:t>(English • </a:t>
            </a:r>
            <a:r>
              <a:rPr lang="en-US" sz="4000" dirty="0" err="1"/>
              <a:t>Bahasa</a:t>
            </a:r>
            <a:r>
              <a:rPr lang="en-US" sz="4000" dirty="0"/>
              <a:t> • Chinese)</a:t>
            </a:r>
          </a:p>
        </p:txBody>
      </p:sp>
    </p:spTree>
    <p:extLst>
      <p:ext uri="{BB962C8B-B14F-4D97-AF65-F5344CB8AC3E}">
        <p14:creationId xmlns:p14="http://schemas.microsoft.com/office/powerpoint/2010/main" val="3633351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Upper Room Service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7772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113" y="14127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65 ta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taho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gikan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sa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 17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ka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nasyon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17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March 2016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3831729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USA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>
                <a:cs typeface="+mj-cs"/>
              </a:rPr>
              <a:t>Mga</a:t>
            </a:r>
            <a:r>
              <a:rPr lang="en-US" sz="2800" b="1" dirty="0" smtClean="0">
                <a:cs typeface="+mj-cs"/>
              </a:rPr>
              <a:t> </a:t>
            </a:r>
            <a:r>
              <a:rPr lang="en-US" sz="2800" b="1" dirty="0" err="1" smtClean="0">
                <a:cs typeface="+mj-cs"/>
              </a:rPr>
              <a:t>Miyembro</a:t>
            </a:r>
            <a:r>
              <a:rPr lang="en-US" sz="2800" b="1" dirty="0" smtClean="0">
                <a:cs typeface="+mj-cs"/>
              </a:rPr>
              <a:t> </a:t>
            </a:r>
            <a:r>
              <a:rPr lang="en-US" sz="2800" b="1" dirty="0" err="1" smtClean="0">
                <a:cs typeface="+mj-cs"/>
              </a:rPr>
              <a:t>sa</a:t>
            </a:r>
            <a:r>
              <a:rPr lang="en-US" sz="2800" b="1" dirty="0" smtClean="0">
                <a:cs typeface="+mj-cs"/>
              </a:rPr>
              <a:t> Crossroads sang March 2016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7876" y="446435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FRANCE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SINGAPORE</a:t>
            </a: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357388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PHILIPPINES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90073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GERMANY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382539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NETHERLANDS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724525" y="1700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KOREA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6228184" y="2276872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HONG </a:t>
            </a: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KONG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TAIWAN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CHINA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390063" y="55784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INDONESIA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4788024" y="4221088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MALAYSIA</a:t>
            </a: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NEW ZEALAND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225" y="1834976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LEBANON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484784" y="4797152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ZIMBABWE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JAPAN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412776" y="1196752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ITALY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4932040" y="11663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RUSSIA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7239000" y="299695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CANADA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-33399" y="-1539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UK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-2484784" y="3573016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EGYPT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MONGOLIA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687612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5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9427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75406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2016: 65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ka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taho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gikan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sa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 20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ka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nasyon</a:t>
            </a:r>
            <a:endParaRPr lang="en-US" sz="3600" b="1" dirty="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25403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7618" name="Picture 1" descr="CIC Ladies 201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376271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Pag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tudlo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ni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Susan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sa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mga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kababaihan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sa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Simbahan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endParaRPr lang="en-US" sz="4400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Arial" charset="0"/>
            </a:endParaRPr>
          </a:p>
        </p:txBody>
      </p:sp>
      <p:pic>
        <p:nvPicPr>
          <p:cNvPr id="367620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33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147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Ang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pagwali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sang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Pulong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</a:rPr>
              <a:t> sang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</a:rPr>
              <a:t>Diyos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03262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3522" name="Picture 6" descr="CIC SBC Studen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3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29200"/>
            <a:ext cx="9144000" cy="15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Mga</a:t>
            </a: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studyante</a:t>
            </a: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sang SBC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nga</a:t>
            </a: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ga</a:t>
            </a: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alagad</a:t>
            </a: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sa</a:t>
            </a:r>
            <a:r>
              <a:rPr lang="en-US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simbahan</a:t>
            </a:r>
            <a:endParaRPr lang="en-US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36976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1650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1" name="Picture 2" descr="CIC Sermon P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0"/>
            <a:ext cx="8663880" cy="1447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eaLnBrk="1" hangingPunct="1">
              <a:defRPr/>
            </a:pPr>
            <a:r>
              <a:rPr lang="en-US" sz="4800" smtClean="0">
                <a:solidFill>
                  <a:schemeClr val="bg1"/>
                </a:solidFill>
                <a:latin typeface="Arial Italic" charset="0"/>
                <a:cs typeface="Arial Italic" charset="0"/>
                <a:sym typeface="Arial Italic" charset="0"/>
              </a:rPr>
              <a:t>www.cicfamily.com</a:t>
            </a:r>
            <a:endParaRPr lang="en-US" sz="4800" dirty="0" smtClean="0">
              <a:solidFill>
                <a:schemeClr val="bg1"/>
              </a:solidFill>
              <a:latin typeface="Arial Italic" charset="0"/>
              <a:sym typeface="Arial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7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Ang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Gahum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sang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Pulong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sang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Diyos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(Isa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. 55:8-9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NLT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2407667"/>
            <a:ext cx="9144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9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Subong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nga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layo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ang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distansya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sang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langit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sa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duta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layo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man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ang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akon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pagginawi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kag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panghunahuna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sa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inyo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.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8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Nagsiling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ang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Ginoo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, “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Ang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akon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panghunahuna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indi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pareho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sa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inyo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panghunahuna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kag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ang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akon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pagginawi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indi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pareho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sa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inyo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pagginawi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. </a:t>
            </a:r>
            <a:endParaRPr lang="en-US" sz="2400" b="1" dirty="0">
              <a:solidFill>
                <a:schemeClr val="bg1"/>
              </a:solidFill>
              <a:effectLst>
                <a:glow rad="152400">
                  <a:schemeClr val="tx1">
                    <a:alpha val="97000"/>
                  </a:scheme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9144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Title 1"/>
          <p:cNvSpPr>
            <a:spLocks noGrp="1"/>
          </p:cNvSpPr>
          <p:nvPr>
            <p:ph type="title" idx="4294967295"/>
          </p:nvPr>
        </p:nvSpPr>
        <p:spPr>
          <a:xfrm>
            <a:off x="-20337" y="202056"/>
            <a:ext cx="9144000" cy="765175"/>
          </a:xfrm>
        </p:spPr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Ang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Gahum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sang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Pulong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sang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Diyos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br>
              <a:rPr lang="en-US" sz="28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Isa. 55:10a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NLT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-108520" y="1412776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10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Ang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ulan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kag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ang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yelo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nagahalin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langit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kag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wala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nagabalik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didto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kon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indi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anay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makahatag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sang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tubig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kalibutan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Ang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Gahum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sang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Pulong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sang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Diyos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(Isa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. 55:10b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NLT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31640" y="764704"/>
            <a:ext cx="781236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"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kag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makapatubo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sang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mga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tanom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endParaRPr lang="en-US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agod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maghatag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sang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binhi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endParaRPr lang="en-US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mga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manugpanggas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endParaRPr lang="en-US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kag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kalan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-on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mga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tawo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."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Ang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Gahum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sang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Pulong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sang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Diyos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(Isa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. 55:11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NLT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11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Amo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man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ang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mga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pulong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nga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akon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ginahambal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, </a:t>
            </a:r>
            <a:endParaRPr lang="en-US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	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	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indi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mangin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wala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sing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pulos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, 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					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kundi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magahimo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sang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akon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nga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plano</a:t>
            </a:r>
            <a:r>
              <a:rPr lang="en-US" sz="2400" b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; </a:t>
            </a:r>
            <a:r>
              <a:rPr lang="en-US" sz="2400" b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	magatuman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ini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sang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akon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katuyuan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pagpadala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sini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.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  <p:pic>
        <p:nvPicPr>
          <p:cNvPr id="38605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868863"/>
            <a:ext cx="2390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098" name="Group 5"/>
          <p:cNvGrpSpPr>
            <a:grpSpLocks/>
          </p:cNvGrpSpPr>
          <p:nvPr/>
        </p:nvGrpSpPr>
        <p:grpSpPr bwMode="auto">
          <a:xfrm>
            <a:off x="76200" y="1524000"/>
            <a:ext cx="3429000" cy="5126038"/>
            <a:chOff x="1109" y="144"/>
            <a:chExt cx="3355" cy="3901"/>
          </a:xfrm>
        </p:grpSpPr>
        <p:pic>
          <p:nvPicPr>
            <p:cNvPr id="388102" name="Picture 2" descr="MIDGI00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" y="144"/>
              <a:ext cx="3355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3" name="Picture 4" descr="MIDGI00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" y="2880"/>
              <a:ext cx="3355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775" y="1524000"/>
            <a:ext cx="3481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WordArt 8"/>
          <p:cNvSpPr>
            <a:spLocks noChangeArrowheads="1" noChangeShapeType="1" noTextEdit="1"/>
          </p:cNvSpPr>
          <p:nvPr/>
        </p:nvSpPr>
        <p:spPr bwMode="auto">
          <a:xfrm>
            <a:off x="1219200" y="533400"/>
            <a:ext cx="64770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Ang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Tinutuyo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Ipaathag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ang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pulong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FF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id="38810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Osaka" charset="0"/>
              </a:rPr>
              <a:t>Our Course Goal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4" descr="ISCBG032"/>
          <p:cNvPicPr>
            <a:picLocks noChangeAspect="1" noChangeArrowheads="1"/>
          </p:cNvPicPr>
          <p:nvPr/>
        </p:nvPicPr>
        <p:blipFill>
          <a:blip r:embed="rId3">
            <a:lum bright="-6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Ang</a:t>
            </a:r>
            <a:r>
              <a:rPr lang="en-US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Laragway</a:t>
            </a:r>
            <a:r>
              <a:rPr lang="en-US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 sang </a:t>
            </a:r>
            <a:r>
              <a:rPr lang="en-US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Curso</a:t>
            </a:r>
            <a:endParaRPr lang="en-US" dirty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390147" name="Text Box 6"/>
          <p:cNvSpPr txBox="1">
            <a:spLocks noChangeArrowheads="1"/>
          </p:cNvSpPr>
          <p:nvPr/>
        </p:nvSpPr>
        <p:spPr bwMode="auto">
          <a:xfrm>
            <a:off x="517525" y="1431925"/>
            <a:ext cx="7407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179512" y="1219200"/>
            <a:ext cx="8784976" cy="5386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3600" indent="-4064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Mga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pamaagi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ubra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sang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wali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nga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exposisyon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paagi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sang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exposisyonal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nga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pagtuon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sang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pulong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sang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diyos</a:t>
            </a: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tutok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gamit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sang rhetorical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nga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argumento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Pag</a:t>
            </a:r>
            <a:r>
              <a:rPr lang="en-US" sz="2800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sulat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sang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iskrip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estilo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pagkaathag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pagwali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sang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duha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sermon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isa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epistolo</a:t>
            </a:r>
            <a:r>
              <a:rPr lang="en-US" sz="2800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isa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OT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nga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istorya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). 3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oras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.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kalendaryo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pagwali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espesyal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nga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sermon (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istorya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topiko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monologue,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ebanghelyo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kasal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&amp;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kag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wali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sa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patay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tun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-an man.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2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92194" name="Picture 3" descr="DSS"/>
          <p:cNvPicPr>
            <a:picLocks noChangeAspect="1" noChangeArrowheads="1"/>
          </p:cNvPicPr>
          <p:nvPr/>
        </p:nvPicPr>
        <p:blipFill>
          <a:blip r:embed="rId4">
            <a:lum bright="-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53153"/>
            <a:ext cx="6553200" cy="685801"/>
          </a:xfrm>
          <a:solidFill>
            <a:schemeClr val="accent1">
              <a:lumMod val="75000"/>
            </a:schemeClr>
          </a:solidFill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Mga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Tinutuyo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 sang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Kurso</a:t>
            </a:r>
            <a:endParaRPr lang="en-US" sz="3600" b="1" dirty="0">
              <a:solidFill>
                <a:schemeClr val="bg1"/>
              </a:solidFill>
              <a:effectLst>
                <a:glow rad="63500">
                  <a:schemeClr val="bg2"/>
                </a:glow>
              </a:effectLst>
              <a:ea typeface="ＭＳ Ｐゴシック" charset="-128"/>
              <a:cs typeface="Arial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66713" y="688975"/>
            <a:ext cx="8742362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en-SG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Sa </a:t>
            </a:r>
            <a:r>
              <a:rPr lang="en-SG" sz="28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katapusan</a:t>
            </a:r>
            <a:r>
              <a:rPr lang="en-SG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sang </a:t>
            </a:r>
            <a:r>
              <a:rPr lang="en-SG" sz="28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kurso</a:t>
            </a:r>
            <a:r>
              <a:rPr lang="en-SG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SG" sz="28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dapat</a:t>
            </a:r>
            <a:r>
              <a:rPr lang="en-SG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SG" sz="28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makabalo</a:t>
            </a:r>
            <a:r>
              <a:rPr lang="en-SG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SG" sz="28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ikaw</a:t>
            </a:r>
            <a:r>
              <a:rPr lang="en-SG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mag…</a:t>
            </a:r>
            <a:r>
              <a:rPr lang="en-US" altLang="ja-JP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/>
            </a:r>
            <a:br>
              <a:rPr lang="en-US" altLang="ja-JP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</a:br>
            <a:endParaRPr lang="en-US" altLang="ja-JP" sz="28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Explekar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kung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ano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kag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ngaa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magwali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sng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exposisyon</a:t>
            </a:r>
            <a:endParaRPr lang="en-US" sz="24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Pag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ubra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sang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exegetical and homiletical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nga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wali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Explekar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kung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ano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ang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introdaksyon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unod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kag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konklusyon</a:t>
            </a:r>
            <a:endParaRPr lang="en-US" sz="2400" b="1" dirty="0" smtClean="0">
              <a:solidFill>
                <a:srgbClr val="FFFF00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pagsugod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sa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pagwali</a:t>
            </a:r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nga</a:t>
            </a:r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may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kumpyansa</a:t>
            </a:r>
            <a:endParaRPr lang="en-US" sz="2400" b="1" dirty="0" smtClean="0">
              <a:solidFill>
                <a:srgbClr val="FFFF00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Pagtuon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sang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kurso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sa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pamaagi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sa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pag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tudlo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sa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lain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nga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lingwahe</a:t>
            </a:r>
            <a:endParaRPr lang="en-US" sz="2400" b="1" dirty="0">
              <a:solidFill>
                <a:srgbClr val="FFFF00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Pag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paathag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kag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pag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aplikar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sang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Pulong</a:t>
            </a:r>
            <a:endParaRPr lang="en-US" sz="24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Mag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analisar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kag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agpanami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sang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wali</a:t>
            </a:r>
            <a:endParaRPr lang="en-US" sz="24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Pagwali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sang (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“</a:t>
            </a:r>
            <a:r>
              <a:rPr lang="en-US" altLang="ja-JP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ano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”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) </a:t>
            </a:r>
            <a:r>
              <a:rPr lang="en-US" altLang="ja-JP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ang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epistolo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kag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istorya</a:t>
            </a:r>
            <a:r>
              <a:rPr lang="en-US" altLang="ja-JP" sz="24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400" b="1" dirty="0" err="1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nga</a:t>
            </a:r>
            <a:r>
              <a:rPr lang="en-US" altLang="ja-JP" sz="24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400" b="1" dirty="0" err="1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wali</a:t>
            </a:r>
            <a:endParaRPr lang="en-US" altLang="ja-JP" sz="2400" b="1" dirty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Pagwali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sang 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(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“</a:t>
            </a:r>
            <a:r>
              <a:rPr lang="en-US" altLang="ja-JP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paano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”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) </a:t>
            </a:r>
            <a:r>
              <a:rPr lang="en-US" altLang="ja-JP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matuod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altLang="ja-JP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interesante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altLang="ja-JP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claro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altLang="ja-JP" sz="24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nga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sermon (</a:t>
            </a:r>
            <a:r>
              <a:rPr lang="en-US" altLang="ja-JP" sz="24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sa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400" b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pahina 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25).</a:t>
            </a:r>
            <a:endParaRPr lang="en-US" sz="24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354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cs typeface="Arial" charset="0"/>
              </a:rPr>
              <a:t>v</a:t>
            </a:r>
            <a:endParaRPr lang="en-US" dirty="0" smtClean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0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0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0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0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0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0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0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0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09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3" descr="IMG_63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6" name="Subtitle 2"/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Bible Study sang </a:t>
            </a:r>
            <a:r>
              <a:rPr lang="en-US" sz="2800" b="1" i="1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mga</a:t>
            </a: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 </a:t>
            </a:r>
            <a:r>
              <a:rPr lang="en-US" sz="2800" b="1" i="1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Babahi</a:t>
            </a:r>
            <a:r>
              <a:rPr lang="en-US" sz="2800" b="1" i="1" dirty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/>
            </a:r>
            <a:br>
              <a:rPr lang="en-US" sz="2800" b="1" i="1" dirty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</a:br>
            <a:r>
              <a:rPr lang="en-US" sz="2800" b="1" i="1" dirty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1-</a:t>
            </a: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2 THESS</a:t>
            </a:r>
            <a:endParaRPr lang="en-US" sz="2800" b="1" i="1" dirty="0">
              <a:solidFill>
                <a:srgbClr val="FFFFFF"/>
              </a:solidFill>
              <a:latin typeface="Arial" charset="0"/>
              <a:cs typeface="Arial" charset="0"/>
              <a:sym typeface="Trebuchet MS" charset="0"/>
            </a:endParaRPr>
          </a:p>
        </p:txBody>
      </p:sp>
      <p:sp>
        <p:nvSpPr>
          <p:cNvPr id="369667" name="Subtitle 2"/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USA •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Singapore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New Zealand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Holland</a:t>
            </a:r>
          </a:p>
        </p:txBody>
      </p:sp>
    </p:spTree>
    <p:extLst>
      <p:ext uri="{BB962C8B-B14F-4D97-AF65-F5344CB8AC3E}">
        <p14:creationId xmlns:p14="http://schemas.microsoft.com/office/powerpoint/2010/main" val="26242643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1203325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Matuod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Klaro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572000" y="1203325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Interesante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57200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Mapuslanon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2636838"/>
            <a:ext cx="6191250" cy="1555750"/>
          </a:xfrm>
          <a:solidFill>
            <a:schemeClr val="tx1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Apat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ka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tinutuyo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ang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wali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nga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48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cs typeface="Arial" charset="0"/>
              </a:rPr>
              <a:t>25</a:t>
            </a:r>
            <a:endParaRPr lang="en-US" dirty="0" smtClean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animBg="1"/>
      <p:bldP spid="65539" grpId="0"/>
      <p:bldP spid="65551" grpId="0" animBg="1"/>
      <p:bldP spid="65552" grpId="0" animBg="1"/>
      <p:bldP spid="65553" grpId="0" animBg="1"/>
      <p:bldP spid="65541" grpId="0"/>
      <p:bldP spid="65543" grpId="0"/>
      <p:bldP spid="655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68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70975" cy="1143000"/>
          </a:xfrm>
        </p:spPr>
        <p:txBody>
          <a:bodyPr/>
          <a:lstStyle/>
          <a:p>
            <a:r>
              <a:rPr lang="en-US" b="1" dirty="0" smtClean="0">
                <a:effectLst>
                  <a:glow rad="228600">
                    <a:schemeClr val="tx1"/>
                  </a:glow>
                </a:effectLst>
              </a:rPr>
              <a:t>Dr. Rick &amp; Dr. Ramesh Richard</a:t>
            </a:r>
            <a:endParaRPr lang="en-US" b="1" dirty="0">
              <a:effectLst>
                <a:glow rad="228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97754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367624" name="Picture 8" descr="RameshPESBo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2623">
            <a:off x="2806700" y="2057400"/>
            <a:ext cx="3136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3" name="Picture 7" descr="Rame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100" y="3792538"/>
            <a:ext cx="18049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Mga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Kinanlanon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sa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Kurso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46275"/>
            <a:ext cx="3200400" cy="415925"/>
          </a:xfrm>
          <a:solidFill>
            <a:srgbClr val="000000"/>
          </a:solidFill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 anchor="ctr"/>
          <a:lstStyle/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sz="2400" dirty="0" err="1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Balasahon</a:t>
            </a:r>
            <a:r>
              <a:rPr lang="en-US" altLang="zh-CN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400" dirty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(10%</a:t>
            </a:r>
            <a:r>
              <a:rPr lang="en-US" altLang="zh-CN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sz="2400" dirty="0">
              <a:solidFill>
                <a:srgbClr val="FFF9F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6294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v</a:t>
            </a:r>
          </a:p>
        </p:txBody>
      </p:sp>
      <p:pic>
        <p:nvPicPr>
          <p:cNvPr id="367625" name="Picture 9" descr="Mawhinne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0" y="1981200"/>
            <a:ext cx="3175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480000">
            <a:off x="-3212942" y="2467877"/>
            <a:ext cx="2921132" cy="1938992"/>
          </a:xfrm>
          <a:prstGeom prst="rect">
            <a:avLst/>
          </a:prstGeom>
          <a:solidFill>
            <a:srgbClr val="5915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E0"/>
                </a:solidFill>
              </a:rPr>
              <a:t>Preparing Expository Sermons</a:t>
            </a:r>
            <a:endParaRPr lang="en-US" sz="4000" dirty="0">
              <a:solidFill>
                <a:srgbClr val="FFFFE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480000">
            <a:off x="-3512060" y="4616770"/>
            <a:ext cx="2959611" cy="5847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1933"/>
                </a:solidFill>
              </a:rPr>
              <a:t>A SEVEN-STEP METHOD FOR BIBLICAL PREACHING</a:t>
            </a:r>
            <a:endParaRPr lang="en-US" sz="1600" b="1" dirty="0">
              <a:solidFill>
                <a:srgbClr val="0019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52520" y="2276872"/>
            <a:ext cx="3059831" cy="21236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 Narrow"/>
                <a:cs typeface="Arial Narrow"/>
              </a:rPr>
              <a:t>PREACHING WITH FRESHNESS</a:t>
            </a:r>
            <a:endParaRPr lang="en-US" sz="44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le 1"/>
          <p:cNvSpPr>
            <a:spLocks noGrp="1"/>
          </p:cNvSpPr>
          <p:nvPr>
            <p:ph type="title"/>
          </p:nvPr>
        </p:nvSpPr>
        <p:spPr>
          <a:xfrm>
            <a:off x="5148263" y="115888"/>
            <a:ext cx="3744912" cy="3036887"/>
          </a:xfrm>
        </p:spPr>
        <p:txBody>
          <a:bodyPr/>
          <a:lstStyle/>
          <a:p>
            <a:r>
              <a:rPr lang="en-US" sz="4800" b="1" dirty="0" err="1" smtClean="0">
                <a:latin typeface="Arial" charset="0"/>
                <a:ea typeface="ＭＳ Ｐゴシック" charset="0"/>
              </a:rPr>
              <a:t>Ang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una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nga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balasahon</a:t>
            </a:r>
            <a:endParaRPr lang="en-US" sz="4800" b="1" dirty="0">
              <a:latin typeface="Arial" charset="0"/>
              <a:ea typeface="ＭＳ Ｐゴシック" charset="0"/>
            </a:endParaRPr>
          </a:p>
        </p:txBody>
      </p:sp>
      <p:pic>
        <p:nvPicPr>
          <p:cNvPr id="398338" name="Picture 2" descr="20130720120719290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35986">
            <a:off x="-483394" y="885031"/>
            <a:ext cx="6486526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9" name="Title 1"/>
          <p:cNvSpPr txBox="1">
            <a:spLocks/>
          </p:cNvSpPr>
          <p:nvPr/>
        </p:nvSpPr>
        <p:spPr bwMode="auto">
          <a:xfrm>
            <a:off x="5795963" y="3429000"/>
            <a:ext cx="332581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Basahon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ini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nga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libro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bago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magkadto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sa</a:t>
            </a:r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i="1" dirty="0" err="1" smtClean="0">
                <a:solidFill>
                  <a:srgbClr val="FFFFFF"/>
                </a:solidFill>
                <a:cs typeface="Arial" charset="0"/>
              </a:rPr>
              <a:t>klase</a:t>
            </a:r>
            <a:endParaRPr lang="en-US" sz="3600" i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1" name="Picture 2" descr="BordenSteps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3352800" cy="203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latin typeface="Arial" charset="0"/>
                <a:ea typeface="MS Pゴシック" charset="0"/>
                <a:cs typeface="Arial" charset="0"/>
              </a:rPr>
              <a:t>Mga</a:t>
            </a:r>
            <a:r>
              <a:rPr lang="en-US" sz="3600" b="1" dirty="0" smtClean="0">
                <a:latin typeface="Arial" charset="0"/>
                <a:ea typeface="MS Pゴシック" charset="0"/>
                <a:cs typeface="Arial" charset="0"/>
              </a:rPr>
              <a:t> </a:t>
            </a:r>
            <a:r>
              <a:rPr lang="en-US" sz="3600" b="1" dirty="0" err="1" smtClean="0">
                <a:latin typeface="Arial" charset="0"/>
                <a:ea typeface="MS Pゴシック" charset="0"/>
                <a:cs typeface="Arial" charset="0"/>
              </a:rPr>
              <a:t>Pagtudlo</a:t>
            </a:r>
            <a:r>
              <a:rPr lang="en-US" sz="3600" b="1" dirty="0" smtClean="0">
                <a:latin typeface="Arial" charset="0"/>
                <a:ea typeface="MS Pゴシック" charset="0"/>
                <a:cs typeface="Arial" charset="0"/>
              </a:rPr>
              <a:t> </a:t>
            </a:r>
            <a:r>
              <a:rPr lang="en-US" sz="3600" b="1" dirty="0" err="1" smtClean="0">
                <a:latin typeface="Arial" charset="0"/>
                <a:ea typeface="MS Pゴシック" charset="0"/>
                <a:cs typeface="Arial" charset="0"/>
              </a:rPr>
              <a:t>ni</a:t>
            </a:r>
            <a:r>
              <a:rPr lang="en-US" sz="3600" b="1" dirty="0" smtClean="0">
                <a:latin typeface="Arial" charset="0"/>
                <a:ea typeface="MS Pゴシック" charset="0"/>
                <a:cs typeface="Arial" charset="0"/>
              </a:rPr>
              <a:t> Borden</a:t>
            </a:r>
            <a:endParaRPr lang="en-US" sz="3600" b="1" dirty="0">
              <a:latin typeface="Arial" charset="0"/>
              <a:ea typeface="MS Pゴシック" charset="0"/>
              <a:cs typeface="Arial" charset="0"/>
            </a:endParaRPr>
          </a:p>
        </p:txBody>
      </p:sp>
      <p:sp>
        <p:nvSpPr>
          <p:cNvPr id="399363" name="Text Box 4"/>
          <p:cNvSpPr txBox="1">
            <a:spLocks noChangeArrowheads="1"/>
          </p:cNvSpPr>
          <p:nvPr/>
        </p:nvSpPr>
        <p:spPr bwMode="auto">
          <a:xfrm>
            <a:off x="8001000" y="396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</a:rPr>
              <a:t>10-11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9364" name="Text Box 5"/>
          <p:cNvSpPr txBox="1">
            <a:spLocks noChangeArrowheads="1"/>
          </p:cNvSpPr>
          <p:nvPr/>
        </p:nvSpPr>
        <p:spPr bwMode="auto">
          <a:xfrm>
            <a:off x="2589213" y="6400800"/>
            <a:ext cx="65547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Richard Borden, </a:t>
            </a:r>
            <a:r>
              <a:rPr lang="en-US" sz="2400" i="1">
                <a:solidFill>
                  <a:srgbClr val="000000"/>
                </a:solidFill>
              </a:rPr>
              <a:t>How to Communicate Ideas</a:t>
            </a:r>
            <a:r>
              <a:rPr lang="en-US" sz="2400">
                <a:solidFill>
                  <a:srgbClr val="000000"/>
                </a:solidFill>
              </a:rPr>
              <a:t>, 1</a:t>
            </a:r>
          </a:p>
        </p:txBody>
      </p:sp>
      <p:sp>
        <p:nvSpPr>
          <p:cNvPr id="399365" name="Rounded Rectangular Callout 1"/>
          <p:cNvSpPr>
            <a:spLocks noChangeArrowheads="1"/>
          </p:cNvSpPr>
          <p:nvPr/>
        </p:nvSpPr>
        <p:spPr bwMode="auto">
          <a:xfrm>
            <a:off x="34925" y="1844675"/>
            <a:ext cx="3384550" cy="4608513"/>
          </a:xfrm>
          <a:prstGeom prst="wedgeRoundRectCallout">
            <a:avLst>
              <a:gd name="adj1" fmla="val 60681"/>
              <a:gd name="adj2" fmla="val -18301"/>
              <a:gd name="adj3" fmla="val 16667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b="1" dirty="0" err="1" smtClean="0">
                <a:solidFill>
                  <a:srgbClr val="E8EAE9"/>
                </a:solidFill>
              </a:rPr>
              <a:t>Ang</a:t>
            </a:r>
            <a:r>
              <a:rPr lang="en-US" sz="2800" b="1" dirty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pamaagi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sa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pag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pasad</a:t>
            </a:r>
            <a:r>
              <a:rPr lang="en-US" sz="2800" b="1" dirty="0" smtClean="0">
                <a:solidFill>
                  <a:srgbClr val="E8EAE9"/>
                </a:solidFill>
              </a:rPr>
              <a:t> sang </a:t>
            </a:r>
            <a:r>
              <a:rPr lang="en-US" sz="2800" b="1" dirty="0" err="1" smtClean="0">
                <a:solidFill>
                  <a:srgbClr val="E8EAE9"/>
                </a:solidFill>
              </a:rPr>
              <a:t>sugilanon</a:t>
            </a:r>
            <a:r>
              <a:rPr lang="en-US" sz="2800" b="1" dirty="0" smtClean="0">
                <a:solidFill>
                  <a:srgbClr val="E8EAE9"/>
                </a:solidFill>
              </a:rPr>
              <a:t>: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</a:rPr>
              <a:t>Hatagi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ang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sugilanon</a:t>
            </a:r>
            <a:r>
              <a:rPr lang="en-US" sz="2800" b="1" dirty="0" smtClean="0">
                <a:solidFill>
                  <a:srgbClr val="FFFF00"/>
                </a:solidFill>
              </a:rPr>
              <a:t> sang </a:t>
            </a:r>
            <a:r>
              <a:rPr lang="en-US" sz="2800" b="1" dirty="0" err="1" smtClean="0">
                <a:solidFill>
                  <a:srgbClr val="FFFF00"/>
                </a:solidFill>
              </a:rPr>
              <a:t>tinutuyo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kag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porma</a:t>
            </a:r>
            <a:r>
              <a:rPr lang="en-US" sz="2800" b="1" dirty="0" smtClean="0">
                <a:solidFill>
                  <a:srgbClr val="FFFF00"/>
                </a:solidFill>
              </a:rPr>
              <a:t>!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Mga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Kinanalon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Kruso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1410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391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905000"/>
            <a:ext cx="4711700" cy="4764088"/>
          </a:xfrm>
          <a:effectLst/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Balasahon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Proyekto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</a:t>
            </a:r>
            <a:r>
              <a:rPr lang="en-US" altLang="zh-CN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%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</a:t>
            </a:r>
            <a:endParaRPr lang="en-US" altLang="zh-CN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038" y="-26988"/>
            <a:ext cx="9297988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5" name="Title 1"/>
          <p:cNvSpPr>
            <a:spLocks noGrp="1"/>
          </p:cNvSpPr>
          <p:nvPr>
            <p:ph type="ctrTitle"/>
          </p:nvPr>
        </p:nvSpPr>
        <p:spPr>
          <a:xfrm rot="19926456">
            <a:off x="-269875" y="3494088"/>
            <a:ext cx="9144000" cy="981075"/>
          </a:xfrm>
          <a:solidFill>
            <a:srgbClr val="FFFF00"/>
          </a:solidFill>
        </p:spPr>
        <p:txBody>
          <a:bodyPr/>
          <a:lstStyle/>
          <a:p>
            <a:r>
              <a:rPr lang="en-US" sz="8000" b="1" dirty="0" err="1">
                <a:solidFill>
                  <a:srgbClr val="000000"/>
                </a:solidFill>
                <a:latin typeface="Arial" charset="0"/>
              </a:rPr>
              <a:t>Mga</a:t>
            </a:r>
            <a:r>
              <a:rPr lang="en-US" sz="8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charset="0"/>
              </a:rPr>
              <a:t>Upang</a:t>
            </a:r>
            <a:endParaRPr lang="en-US" sz="8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1727232">
            <a:off x="-211138" y="3330575"/>
            <a:ext cx="9144001" cy="981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8000" b="1" dirty="0" err="1" smtClean="0">
                <a:solidFill>
                  <a:srgbClr val="000000"/>
                </a:solidFill>
                <a:latin typeface="Arial" charset="0"/>
              </a:rPr>
              <a:t>Mga</a:t>
            </a:r>
            <a:r>
              <a:rPr lang="en-US" sz="80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8000" b="1" dirty="0" err="1" smtClean="0">
                <a:solidFill>
                  <a:srgbClr val="000000"/>
                </a:solidFill>
                <a:latin typeface="Arial" charset="0"/>
              </a:rPr>
              <a:t>Upang</a:t>
            </a:r>
            <a:endParaRPr lang="en-US" sz="8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2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5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5175"/>
          </a:xfrm>
          <a:solidFill>
            <a:srgbClr val="800000"/>
          </a:solidFill>
        </p:spPr>
        <p:txBody>
          <a:bodyPr/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Tudluan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man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naton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ang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iban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mag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wali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3458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2916238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59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763" y="3789363"/>
            <a:ext cx="35512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55927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1" name="Subtitle 2"/>
          <p:cNvSpPr txBox="1">
            <a:spLocks/>
          </p:cNvSpPr>
          <p:nvPr/>
        </p:nvSpPr>
        <p:spPr bwMode="auto">
          <a:xfrm>
            <a:off x="2916238" y="836613"/>
            <a:ext cx="62277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"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Ang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nabatian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mo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sa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akon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nga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mga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pagpanudlo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nga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akon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gintudlo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sa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kadam</a:t>
            </a:r>
            <a:r>
              <a:rPr lang="en-SG" sz="2800" b="1" dirty="0">
                <a:solidFill>
                  <a:schemeClr val="bg1"/>
                </a:solidFill>
              </a:rPr>
              <a:t>-an </a:t>
            </a:r>
            <a:r>
              <a:rPr lang="en-SG" sz="2800" b="1" dirty="0" err="1">
                <a:solidFill>
                  <a:schemeClr val="bg1"/>
                </a:solidFill>
              </a:rPr>
              <a:t>itudlo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mo</a:t>
            </a:r>
            <a:r>
              <a:rPr lang="en-SG" sz="2800" b="1" dirty="0">
                <a:solidFill>
                  <a:schemeClr val="bg1"/>
                </a:solidFill>
              </a:rPr>
              <a:t> man </a:t>
            </a:r>
            <a:r>
              <a:rPr lang="en-SG" sz="2800" b="1" dirty="0" err="1">
                <a:solidFill>
                  <a:schemeClr val="bg1"/>
                </a:solidFill>
              </a:rPr>
              <a:t>sa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mga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tawo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nga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masaligan</a:t>
            </a:r>
            <a:r>
              <a:rPr lang="en-SG" sz="2800" b="1" dirty="0">
                <a:solidFill>
                  <a:schemeClr val="bg1"/>
                </a:solidFill>
              </a:rPr>
              <a:t>, </a:t>
            </a:r>
            <a:r>
              <a:rPr lang="en-SG" sz="2800" b="1" dirty="0" err="1">
                <a:solidFill>
                  <a:schemeClr val="bg1"/>
                </a:solidFill>
              </a:rPr>
              <a:t>nga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makatudlo</a:t>
            </a:r>
            <a:r>
              <a:rPr lang="en-SG" sz="2800" b="1" dirty="0">
                <a:solidFill>
                  <a:schemeClr val="bg1"/>
                </a:solidFill>
              </a:rPr>
              <a:t> man </a:t>
            </a:r>
            <a:r>
              <a:rPr lang="en-SG" sz="2800" b="1" dirty="0" err="1">
                <a:solidFill>
                  <a:schemeClr val="bg1"/>
                </a:solidFill>
              </a:rPr>
              <a:t>sa</a:t>
            </a:r>
            <a:r>
              <a:rPr lang="en-SG" sz="2800" b="1" dirty="0">
                <a:solidFill>
                  <a:schemeClr val="bg1"/>
                </a:solidFill>
              </a:rPr>
              <a:t> </a:t>
            </a:r>
            <a:r>
              <a:rPr lang="en-SG" sz="2800" b="1" dirty="0" err="1">
                <a:solidFill>
                  <a:schemeClr val="bg1"/>
                </a:solidFill>
              </a:rPr>
              <a:t>iban</a:t>
            </a:r>
            <a:r>
              <a:rPr lang="en-SG" sz="2800" b="1" dirty="0">
                <a:solidFill>
                  <a:schemeClr val="bg1"/>
                </a:solidFill>
              </a:rPr>
              <a:t>. </a:t>
            </a:r>
            <a:r>
              <a:rPr lang="en-US" sz="2800" b="1" dirty="0" smtClean="0">
                <a:solidFill>
                  <a:schemeClr val="bg1"/>
                </a:solidFill>
              </a:rPr>
              <a:t>" </a:t>
            </a:r>
            <a:r>
              <a:rPr lang="en-US" sz="2800" b="1" dirty="0">
                <a:solidFill>
                  <a:schemeClr val="bg1"/>
                </a:solidFill>
              </a:rPr>
              <a:t>(2 Tim. 2:2 NLT).</a:t>
            </a:r>
          </a:p>
        </p:txBody>
      </p:sp>
      <p:sp>
        <p:nvSpPr>
          <p:cNvPr id="403462" name="Subtitle 2"/>
          <p:cNvSpPr txBox="1">
            <a:spLocks/>
          </p:cNvSpPr>
          <p:nvPr/>
        </p:nvSpPr>
        <p:spPr bwMode="auto">
          <a:xfrm>
            <a:off x="0" y="5661025"/>
            <a:ext cx="11525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400" b="1" dirty="0" smtClean="0">
                <a:solidFill>
                  <a:srgbClr val="000000"/>
                </a:solidFill>
              </a:rPr>
              <a:t>Pablo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03463" name="Subtitle 2"/>
          <p:cNvSpPr txBox="1">
            <a:spLocks/>
          </p:cNvSpPr>
          <p:nvPr/>
        </p:nvSpPr>
        <p:spPr bwMode="auto">
          <a:xfrm>
            <a:off x="1042988" y="5661025"/>
            <a:ext cx="14414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400" b="1" dirty="0" err="1" smtClean="0">
                <a:solidFill>
                  <a:srgbClr val="000000"/>
                </a:solidFill>
              </a:rPr>
              <a:t>Timoteo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03464" name="Subtitle 2"/>
          <p:cNvSpPr txBox="1">
            <a:spLocks/>
          </p:cNvSpPr>
          <p:nvPr/>
        </p:nvSpPr>
        <p:spPr bwMode="auto">
          <a:xfrm>
            <a:off x="2555875" y="5661025"/>
            <a:ext cx="147637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 err="1" smtClean="0">
                <a:solidFill>
                  <a:srgbClr val="000000"/>
                </a:solidFill>
              </a:rPr>
              <a:t>Masaligan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nga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tao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03465" name="Subtitle 2"/>
          <p:cNvSpPr txBox="1">
            <a:spLocks/>
          </p:cNvSpPr>
          <p:nvPr/>
        </p:nvSpPr>
        <p:spPr bwMode="auto">
          <a:xfrm>
            <a:off x="3995738" y="5661025"/>
            <a:ext cx="143986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400" b="1" dirty="0" err="1" smtClean="0">
                <a:solidFill>
                  <a:srgbClr val="000000"/>
                </a:solidFill>
              </a:rPr>
              <a:t>iban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03466" name="Subtitle 2"/>
          <p:cNvSpPr txBox="1">
            <a:spLocks/>
          </p:cNvSpPr>
          <p:nvPr/>
        </p:nvSpPr>
        <p:spPr bwMode="auto">
          <a:xfrm>
            <a:off x="0" y="1049338"/>
            <a:ext cx="29162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3200" b="1" dirty="0" err="1" smtClean="0">
                <a:solidFill>
                  <a:srgbClr val="000000"/>
                </a:solidFill>
              </a:rPr>
              <a:t>Pag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Disipulo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1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cs typeface="+mj-cs"/>
              </a:rPr>
              <a:t>Pagtudlo</a:t>
            </a:r>
            <a:r>
              <a:rPr lang="en-US" b="1" dirty="0" smtClean="0">
                <a:cs typeface="+mj-cs"/>
              </a:rPr>
              <a:t> haling sang 1997-2016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09925" y="1620838"/>
            <a:ext cx="3716338" cy="4424362"/>
            <a:chOff x="3209900" y="1620838"/>
            <a:chExt cx="3715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760" y="2466975"/>
              <a:ext cx="380922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317" y="2987675"/>
              <a:ext cx="380922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54" y="3249613"/>
              <a:ext cx="380922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171" y="1620838"/>
              <a:ext cx="380922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6563811">
              <a:off x="4124867" y="4118996"/>
              <a:ext cx="381000" cy="221093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MONGOLIA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83688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FFFFFF"/>
                </a:solidFill>
                <a:latin typeface="Arial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SINGAPORE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CHINA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VIETNAM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MALAYSIA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THAILAND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INDONESIA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KOREA</a:t>
            </a: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14300" y="15240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JORDAN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300288" y="2716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NEPAL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314450" y="5189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SRI LANKA</a:t>
            </a:r>
          </a:p>
        </p:txBody>
      </p:sp>
    </p:spTree>
    <p:extLst>
      <p:ext uri="{BB962C8B-B14F-4D97-AF65-F5344CB8AC3E}">
        <p14:creationId xmlns:p14="http://schemas.microsoft.com/office/powerpoint/2010/main" val="2699472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Pagwali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(Homiletics) link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Ini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nga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Materyales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Libre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diri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62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IMG_00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cs typeface="+mj-cs"/>
              </a:rPr>
              <a:t>Thailand • Mongolia • Myanmar • Indonesia</a:t>
            </a:r>
          </a:p>
        </p:txBody>
      </p:sp>
    </p:spTree>
    <p:extLst>
      <p:ext uri="{BB962C8B-B14F-4D97-AF65-F5344CB8AC3E}">
        <p14:creationId xmlns:p14="http://schemas.microsoft.com/office/powerpoint/2010/main" val="328588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3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121"/>
            <a:ext cx="9144000" cy="50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7147"/>
            <a:ext cx="9144000" cy="50461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483768" y="1484784"/>
            <a:ext cx="3456384" cy="122413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3" name="Picture 2" descr="Screen Shot 2016-04-14 at 8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548680"/>
            <a:ext cx="9144000" cy="51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443"/>
            <a:ext cx="9144000" cy="51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9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6361"/>
            <a:ext cx="9144000" cy="51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25" y="980728"/>
            <a:ext cx="9144000" cy="48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23 at 9.0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409"/>
            <a:ext cx="8892480" cy="6380729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53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noFill/>
        </p:spPr>
        <p:txBody>
          <a:bodyPr/>
          <a:lstStyle/>
          <a:p>
            <a:pPr algn="ctr" eaLnBrk="1" hangingPunct="1"/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Lista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sang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Proyekto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sa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Pagwali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(Homiletics)</a:t>
            </a:r>
            <a:endParaRPr lang="en-US" sz="32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788366"/>
              </p:ext>
            </p:extLst>
          </p:nvPr>
        </p:nvGraphicFramePr>
        <p:xfrm>
          <a:off x="34924" y="1232358"/>
          <a:ext cx="9001571" cy="5076962"/>
        </p:xfrm>
        <a:graphic>
          <a:graphicData uri="http://schemas.openxmlformats.org/drawingml/2006/table">
            <a:tbl>
              <a:tblPr/>
              <a:tblGrid>
                <a:gridCol w="12912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5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8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80019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613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Ngalan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HP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Pagbalhin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Tudlo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3173">
                <a:tc>
                  <a:txBody>
                    <a:bodyPr/>
                    <a:lstStyle/>
                    <a:p>
                      <a:endParaRPr lang="en-US" sz="2000" b="1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Lingwahe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Lingwahe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22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Mga</a:t>
            </a: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Kinanalon</a:t>
            </a: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</a:t>
            </a: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Kruso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4962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vi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306" y="2049288"/>
            <a:ext cx="471170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Balasahon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Proyekto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Hilimuon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(25%)</a:t>
            </a:r>
          </a:p>
          <a:p>
            <a:pPr marL="0" indent="0" eaLnBrk="1" hangingPunct="1">
              <a:lnSpc>
                <a:spcPct val="90000"/>
              </a:lnSpc>
              <a:buFont typeface="Monotype Sorts" charset="0"/>
              <a:buNone/>
              <a:defRPr/>
            </a:pPr>
            <a:endParaRPr lang="en-US" altLang="zh-CN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09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7" name="Title 1"/>
          <p:cNvSpPr>
            <a:spLocks noGrp="1"/>
          </p:cNvSpPr>
          <p:nvPr>
            <p:ph type="ctrTitle" sz="quarter"/>
          </p:nvPr>
        </p:nvSpPr>
        <p:spPr>
          <a:xfrm>
            <a:off x="732631" y="1704182"/>
            <a:ext cx="7678737" cy="1908175"/>
          </a:xfrm>
          <a:extLst/>
        </p:spPr>
        <p:txBody>
          <a:bodyPr/>
          <a:lstStyle/>
          <a:p>
            <a:pPr algn="l">
              <a:defRPr/>
            </a:pP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Ang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dose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ka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Hilumuon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nga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isulat</a:t>
            </a:r>
            <a:endParaRPr lang="en-US" sz="60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7011" name="Subtitle 2"/>
          <p:cNvSpPr>
            <a:spLocks noGrp="1"/>
          </p:cNvSpPr>
          <p:nvPr>
            <p:ph type="subTitle" sz="quarter" idx="1"/>
          </p:nvPr>
        </p:nvSpPr>
        <p:spPr>
          <a:xfrm>
            <a:off x="3563938" y="4724400"/>
            <a:ext cx="5541962" cy="125095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Gina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preparar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ikaw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sa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paghambal</a:t>
            </a:r>
            <a:endParaRPr lang="en-US" sz="4400" b="1" i="1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7012" name="Text Box 4"/>
          <p:cNvSpPr txBox="1">
            <a:spLocks noChangeArrowheads="1"/>
          </p:cNvSpPr>
          <p:nvPr/>
        </p:nvSpPr>
        <p:spPr bwMode="auto">
          <a:xfrm>
            <a:off x="8459788" y="14288"/>
            <a:ext cx="68421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 smtClean="0">
                <a:cs typeface="Arial" charset="0"/>
              </a:rPr>
              <a:t>vi</a:t>
            </a:r>
            <a:endParaRPr lang="en-US" sz="24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2" descr="Three Son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Ang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amon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tatlo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ka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bata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2390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513" y="414338"/>
            <a:ext cx="9180513" cy="1143000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en-US" sz="40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Ngaa</a:t>
            </a:r>
            <a:r>
              <a:rPr lang="en-US" sz="40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kinanalan</a:t>
            </a:r>
            <a:r>
              <a:rPr lang="en-US" sz="40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mag </a:t>
            </a:r>
            <a:r>
              <a:rPr lang="en-US" sz="40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hambal</a:t>
            </a:r>
            <a:r>
              <a:rPr lang="en-US" sz="40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nahanungod</a:t>
            </a:r>
            <a:r>
              <a:rPr lang="en-US" sz="40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sang </a:t>
            </a:r>
            <a:r>
              <a:rPr lang="en-US" sz="40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imo</a:t>
            </a:r>
            <a:r>
              <a:rPr lang="en-US" sz="40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kabuhi</a:t>
            </a:r>
            <a:endParaRPr lang="en-US" sz="3600" dirty="0">
              <a:solidFill>
                <a:srgbClr val="F9F9F9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585200" y="-26988"/>
            <a:ext cx="523875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F9F9F9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</a:rPr>
              <a:t>16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05000" y="6149975"/>
            <a:ext cx="502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Dr Rick Griffith,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www.biblestudydownloads.com</a:t>
            </a:r>
            <a:endParaRPr lang="en-US" sz="2000" kern="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28036" name="Rectangle 2"/>
          <p:cNvSpPr txBox="1">
            <a:spLocks noChangeArrowheads="1"/>
          </p:cNvSpPr>
          <p:nvPr/>
        </p:nvSpPr>
        <p:spPr bwMode="auto">
          <a:xfrm>
            <a:off x="96838" y="1700213"/>
            <a:ext cx="89392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449263" indent="-449263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Hapos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mag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tuad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sang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detalye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nahanungod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sa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imo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kaugalingon</a:t>
            </a:r>
            <a:endParaRPr lang="en-US" sz="4000" b="1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Ikaw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ang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eksperto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sa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imo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kaugalingon</a:t>
            </a:r>
            <a:endParaRPr lang="en-US" sz="4000" b="1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Oportunidad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sa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pagpanugid</a:t>
            </a:r>
            <a:r>
              <a:rPr lang="en-US" sz="40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sang </a:t>
            </a:r>
            <a:r>
              <a:rPr lang="en-US" sz="40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kaluwasan</a:t>
            </a:r>
            <a:endParaRPr lang="en-US" sz="3600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270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 err="1" smtClean="0">
                <a:latin typeface="Arial" charset="0"/>
                <a:cs typeface="Arial" charset="0"/>
              </a:rPr>
              <a:t>Pamaagi</a:t>
            </a:r>
            <a:r>
              <a:rPr lang="en-US" sz="4000" b="1" dirty="0" smtClean="0"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latin typeface="Arial" charset="0"/>
                <a:cs typeface="Arial" charset="0"/>
              </a:rPr>
              <a:t>sa</a:t>
            </a:r>
            <a:r>
              <a:rPr lang="en-US" sz="4000" b="1" dirty="0" smtClean="0"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latin typeface="Arial" charset="0"/>
                <a:cs typeface="Arial" charset="0"/>
              </a:rPr>
              <a:t>Pagpamatuod</a:t>
            </a:r>
            <a:endParaRPr lang="en-US" sz="3200" dirty="0">
              <a:latin typeface="Arial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7950" y="4724400"/>
            <a:ext cx="3455988" cy="1800225"/>
          </a:xfrm>
          <a:prstGeom prst="rect">
            <a:avLst/>
          </a:prstGeom>
          <a:gradFill rotWithShape="0">
            <a:gsLst>
              <a:gs pos="0">
                <a:srgbClr val="606060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Antis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Maluwas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Panghuna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huna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Buhat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Maging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sigurado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089150" y="2743200"/>
            <a:ext cx="3511550" cy="1938992"/>
          </a:xfrm>
          <a:prstGeom prst="rect">
            <a:avLst/>
          </a:prstGeom>
          <a:solidFill>
            <a:srgbClr val="F8FF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u="sng" dirty="0" err="1" smtClean="0">
                <a:solidFill>
                  <a:srgbClr val="000000"/>
                </a:solidFill>
              </a:rPr>
              <a:t>Kaluwasan</a:t>
            </a:r>
            <a:r>
              <a:rPr lang="en-US" sz="2400" b="1" dirty="0" smtClean="0">
                <a:solidFill>
                  <a:srgbClr val="000000"/>
                </a:solidFill>
              </a:rPr>
              <a:t>: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400" b="1" dirty="0" err="1" smtClean="0">
                <a:solidFill>
                  <a:srgbClr val="000000"/>
                </a:solidFill>
              </a:rPr>
              <a:t>Isalaysay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ang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imo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pagbaton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400" b="1" dirty="0" err="1" smtClean="0">
                <a:solidFill>
                  <a:srgbClr val="000000"/>
                </a:solidFill>
              </a:rPr>
              <a:t>Ang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imo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gn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tuohan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400" b="1" dirty="0" err="1" smtClean="0">
                <a:solidFill>
                  <a:srgbClr val="000000"/>
                </a:solidFill>
              </a:rPr>
              <a:t>Maging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sigurado</a:t>
            </a:r>
            <a:r>
              <a:rPr lang="en-US" sz="2400" b="1" dirty="0" smtClean="0">
                <a:solidFill>
                  <a:srgbClr val="000000"/>
                </a:solidFill>
              </a:rPr>
              <a:t>!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657850" y="1447800"/>
            <a:ext cx="3486150" cy="1569660"/>
          </a:xfrm>
          <a:prstGeom prst="rect">
            <a:avLst/>
          </a:prstGeom>
          <a:gradFill rotWithShape="0">
            <a:gsLst>
              <a:gs pos="0">
                <a:srgbClr val="B21F18"/>
              </a:gs>
              <a:gs pos="100000">
                <a:srgbClr val="520E0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Naluwas</a:t>
            </a:r>
            <a:r>
              <a:rPr lang="en-US" sz="24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Panghuna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huna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pagbago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Maging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sigurado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 rot="-1340641">
            <a:off x="-533400" y="1905000"/>
            <a:ext cx="10210800" cy="4114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572000" y="4581525"/>
            <a:ext cx="41989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Mag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tinir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sa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isa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ka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tema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-2685464">
            <a:off x="1219200" y="3810000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 rot="-2685464">
            <a:off x="4722813" y="1828800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8442325" y="1158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rgbClr val="FFFFFF"/>
                </a:solidFill>
              </a:rPr>
              <a:t>16</a:t>
            </a: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  <p:bldP spid="11268" grpId="0" build="p" animBg="1"/>
      <p:bldP spid="11269" grpId="0" build="p" animBg="1"/>
      <p:bldP spid="11270" grpId="0" animBg="1"/>
      <p:bldP spid="11271" grpId="0"/>
      <p:bldP spid="11273" grpId="0" animBg="1"/>
      <p:bldP spid="1127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Title 1"/>
          <p:cNvSpPr>
            <a:spLocks noGrp="1"/>
          </p:cNvSpPr>
          <p:nvPr>
            <p:ph type="title"/>
          </p:nvPr>
        </p:nvSpPr>
        <p:spPr>
          <a:xfrm>
            <a:off x="-42863" y="0"/>
            <a:ext cx="7089776" cy="2447925"/>
          </a:xfrm>
        </p:spPr>
        <p:txBody>
          <a:bodyPr/>
          <a:lstStyle/>
          <a:p>
            <a:r>
              <a:rPr lang="en-US" b="1">
                <a:latin typeface="Arial" charset="0"/>
                <a:ea typeface="ＭＳ Ｐゴシック" charset="0"/>
              </a:rPr>
              <a:t>Testimony Grade Sheet</a:t>
            </a:r>
          </a:p>
        </p:txBody>
      </p:sp>
      <p:pic>
        <p:nvPicPr>
          <p:cNvPr id="432130" name="Picture 3" descr="Testimony Grade Sheet p. 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18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lang="en-US" sz="2400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23928" y="1052736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7" name="Rounded Rectangular Callout 6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3620"/>
                <a:gd name="adj2" fmla="val 8382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Introdaksyon</a:t>
              </a:r>
              <a:endParaRPr lang="en-US" sz="36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3928" y="2003242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0" name="Rounded Rectangular Callout 9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5209"/>
                <a:gd name="adj2" fmla="val 49220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smtClean="0"/>
                <a:t>Antis </a:t>
              </a:r>
              <a:r>
                <a:rPr lang="en-US" sz="3600" b="1" dirty="0" err="1" smtClean="0"/>
                <a:t>Maluwas</a:t>
              </a:r>
              <a:endParaRPr lang="en-US" sz="36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23928" y="2953748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3" name="Rounded Rectangular Callout 12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7905"/>
                <a:gd name="adj2" fmla="val 15056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Kaluwasan</a:t>
              </a:r>
              <a:endParaRPr lang="en-US" sz="36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23928" y="3904254"/>
            <a:ext cx="5220072" cy="864096"/>
            <a:chOff x="4427984" y="2852936"/>
            <a:chExt cx="4572000" cy="864096"/>
          </a:xfrm>
          <a:solidFill>
            <a:srgbClr val="000090"/>
          </a:solidFill>
        </p:grpSpPr>
        <p:sp>
          <p:nvSpPr>
            <p:cNvPr id="16" name="Rounded Rectangular Callout 15"/>
            <p:cNvSpPr/>
            <p:nvPr/>
          </p:nvSpPr>
          <p:spPr bwMode="auto">
            <a:xfrm>
              <a:off x="4427984" y="2852936"/>
              <a:ext cx="4536504" cy="864096"/>
            </a:xfrm>
            <a:prstGeom prst="wedgeRoundRectCallout">
              <a:avLst>
                <a:gd name="adj1" fmla="val -101350"/>
                <a:gd name="adj2" fmla="val -23508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4427984" y="2924944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Naluwas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na</a:t>
              </a:r>
              <a:endParaRPr lang="en-US" sz="36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3928" y="5805264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22" name="Rounded Rectangular Callout 21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7713"/>
                <a:gd name="adj2" fmla="val -16279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Iban</a:t>
              </a:r>
              <a:r>
                <a:rPr lang="en-US" sz="3600" b="1" dirty="0" smtClean="0"/>
                <a:t> pa </a:t>
              </a:r>
              <a:r>
                <a:rPr lang="en-US" sz="3600" b="1" dirty="0" err="1" smtClean="0"/>
                <a:t>nga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bagay</a:t>
              </a:r>
              <a:endParaRPr lang="en-US" sz="3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23928" y="4854760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9" name="Rounded Rectangular Callout 18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4305"/>
                <a:gd name="adj2" fmla="val -79373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Pagtapos</a:t>
              </a:r>
              <a:endParaRPr lang="en-US" sz="3600" b="1" dirty="0"/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6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rgbClr val="FFF9F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22225"/>
            <a:ext cx="9144000" cy="95885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Ang</a:t>
            </a:r>
            <a:r>
              <a:rPr lang="en-US" dirty="0" smtClean="0"/>
              <a:t> </a:t>
            </a:r>
            <a:r>
              <a:rPr lang="en-US" dirty="0" err="1" smtClean="0"/>
              <a:t>duwa</a:t>
            </a:r>
            <a:r>
              <a:rPr lang="en-US" dirty="0" smtClean="0"/>
              <a:t> </a:t>
            </a:r>
            <a:r>
              <a:rPr lang="en-US" dirty="0" err="1" smtClean="0"/>
              <a:t>ka</a:t>
            </a:r>
            <a:r>
              <a:rPr lang="en-US" dirty="0" smtClean="0"/>
              <a:t> </a:t>
            </a:r>
            <a:r>
              <a:rPr lang="en-US" dirty="0" err="1" smtClean="0"/>
              <a:t>manugtudlo</a:t>
            </a:r>
            <a:endParaRPr lang="en-US" dirty="0"/>
          </a:p>
        </p:txBody>
      </p:sp>
      <p:pic>
        <p:nvPicPr>
          <p:cNvPr id="4331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708275"/>
            <a:ext cx="40957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52413" y="1233488"/>
            <a:ext cx="3276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Dr. Rick</a:t>
            </a:r>
          </a:p>
        </p:txBody>
      </p:sp>
      <p:sp>
        <p:nvSpPr>
          <p:cNvPr id="8" name="Up Arrow 7"/>
          <p:cNvSpPr>
            <a:spLocks noChangeArrowheads="1"/>
          </p:cNvSpPr>
          <p:nvPr/>
        </p:nvSpPr>
        <p:spPr bwMode="auto">
          <a:xfrm rot="-2135609">
            <a:off x="1509713" y="2122488"/>
            <a:ext cx="1366837" cy="1295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545138" y="1233488"/>
            <a:ext cx="327501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Dr. </a:t>
            </a:r>
            <a:r>
              <a:rPr lang="en-US" sz="4400" b="1" dirty="0" smtClean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Des</a:t>
            </a:r>
            <a:endParaRPr lang="en-US" sz="4400" b="1" dirty="0">
              <a:solidFill>
                <a:srgbClr val="000000"/>
              </a:solidFill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10" name="Up Arrow 9"/>
          <p:cNvSpPr>
            <a:spLocks noChangeArrowheads="1"/>
          </p:cNvSpPr>
          <p:nvPr/>
        </p:nvSpPr>
        <p:spPr bwMode="auto">
          <a:xfrm rot="2671631">
            <a:off x="5622925" y="2138363"/>
            <a:ext cx="1366838" cy="129698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Mga</a:t>
            </a: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Kinanalon</a:t>
            </a: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</a:t>
            </a: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Kruso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417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vii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306" y="1844824"/>
            <a:ext cx="471170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Balasahon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Proyekto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Hilimuon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(25%)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endParaRPr lang="en-US" altLang="zh-CN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Paghambal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(50%)</a:t>
            </a:r>
            <a:endParaRPr lang="en-US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488" y="4292600"/>
            <a:ext cx="25765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 smtClean="0">
                <a:effectLst>
                  <a:outerShdw blurRad="41275" dist="76200" dir="2700000" algn="tl" rotWithShape="0">
                    <a:srgbClr val="000000">
                      <a:alpha val="89000"/>
                    </a:srgbClr>
                  </a:outerShdw>
                </a:effectLst>
              </a:rPr>
              <a:t>Progreso</a:t>
            </a:r>
            <a:r>
              <a:rPr lang="en-US" b="1" dirty="0" smtClean="0">
                <a:effectLst>
                  <a:outerShdw blurRad="41275" dist="76200" dir="2700000" algn="tl" rotWithShape="0">
                    <a:srgbClr val="000000">
                      <a:alpha val="89000"/>
                    </a:srgbClr>
                  </a:outerShdw>
                </a:effectLst>
              </a:rPr>
              <a:t> sang </a:t>
            </a:r>
            <a:r>
              <a:rPr lang="en-US" b="1" dirty="0" err="1" smtClean="0">
                <a:effectLst>
                  <a:outerShdw blurRad="41275" dist="76200" dir="2700000" algn="tl" rotWithShape="0">
                    <a:srgbClr val="000000">
                      <a:alpha val="89000"/>
                    </a:srgbClr>
                  </a:outerShdw>
                </a:effectLst>
              </a:rPr>
              <a:t>Paghambal</a:t>
            </a:r>
            <a:endParaRPr lang="en-US" b="1" dirty="0">
              <a:effectLst>
                <a:outerShdw blurRad="41275" dist="76200" dir="2700000" algn="tl" rotWithShape="0">
                  <a:srgbClr val="000000">
                    <a:alpha val="89000"/>
                  </a:srgbClr>
                </a:outerShdw>
              </a:effectLst>
            </a:endParaRPr>
          </a:p>
        </p:txBody>
      </p:sp>
      <p:sp>
        <p:nvSpPr>
          <p:cNvPr id="436227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vii</a:t>
            </a:r>
          </a:p>
        </p:txBody>
      </p:sp>
      <p:pic>
        <p:nvPicPr>
          <p:cNvPr id="436228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2125"/>
            <a:ext cx="216693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267744" y="1700213"/>
            <a:ext cx="6876256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marL="444500" indent="-444500" algn="l">
              <a:buFont typeface="+mj-lt"/>
              <a:buAutoNum type="arabicPeriod"/>
              <a:defRPr/>
            </a:pPr>
            <a:r>
              <a:rPr lang="en-US" sz="28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Introdaksyon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(1 min.)</a:t>
            </a:r>
          </a:p>
          <a:p>
            <a:pPr marL="444500" indent="-444500" algn="l">
              <a:buFont typeface="+mj-lt"/>
              <a:buAutoNum type="arabicPeriod"/>
              <a:defRPr/>
            </a:pPr>
            <a:r>
              <a:rPr lang="en-US" sz="28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Kinaiya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nga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pagpamatuod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(2-3 min.)</a:t>
            </a:r>
          </a:p>
          <a:p>
            <a:pPr marL="444500" indent="-444500" algn="l">
              <a:buFont typeface="+mj-lt"/>
              <a:buAutoNum type="arabicPeriod"/>
              <a:defRPr/>
            </a:pPr>
            <a:r>
              <a:rPr lang="en-US" sz="28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Pagkumbinsi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(2 min.)</a:t>
            </a:r>
          </a:p>
          <a:p>
            <a:pPr marL="444500" indent="-444500" algn="l">
              <a:buFont typeface="+mj-lt"/>
              <a:buAutoNum type="arabicPeriod"/>
              <a:defRPr/>
            </a:pPr>
            <a:r>
              <a:rPr lang="en-US" sz="28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Pagwali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sang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Epistolo 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(15 min.)</a:t>
            </a:r>
          </a:p>
          <a:p>
            <a:pPr marL="444500" indent="-444500" algn="l">
              <a:buFont typeface="+mj-lt"/>
              <a:buAutoNum type="arabicPeriod"/>
              <a:defRPr/>
            </a:pPr>
            <a:r>
              <a:rPr lang="en-US" sz="28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Pagwali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sang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Istorya 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(15 min.)</a:t>
            </a:r>
            <a:endParaRPr lang="en-US" sz="2800" b="1" dirty="0">
              <a:solidFill>
                <a:srgbClr val="000090"/>
              </a:solidFill>
              <a:effectLst>
                <a:outerShdw dist="76200" dir="2700000" algn="tl" rotWithShape="0">
                  <a:schemeClr val="bg1"/>
                </a:outerShdw>
              </a:effectLst>
            </a:endParaRPr>
          </a:p>
        </p:txBody>
      </p:sp>
      <p:sp>
        <p:nvSpPr>
          <p:cNvPr id="7" name="Right Arrow 6"/>
          <p:cNvSpPr>
            <a:spLocks noChangeArrowheads="1"/>
          </p:cNvSpPr>
          <p:nvPr/>
        </p:nvSpPr>
        <p:spPr bwMode="auto">
          <a:xfrm>
            <a:off x="3059113" y="4868863"/>
            <a:ext cx="2952750" cy="1223962"/>
          </a:xfrm>
          <a:prstGeom prst="right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Title 1"/>
          <p:cNvSpPr>
            <a:spLocks noGrp="1"/>
          </p:cNvSpPr>
          <p:nvPr>
            <p:ph type="title"/>
          </p:nvPr>
        </p:nvSpPr>
        <p:spPr>
          <a:xfrm>
            <a:off x="4953000" y="0"/>
            <a:ext cx="4189413" cy="2447925"/>
          </a:xfrm>
        </p:spPr>
        <p:txBody>
          <a:bodyPr/>
          <a:lstStyle/>
          <a:p>
            <a:r>
              <a:rPr lang="en-US" sz="4000" b="1" dirty="0" err="1" smtClean="0">
                <a:latin typeface="Arial" charset="0"/>
                <a:ea typeface="ＭＳ Ｐゴシック" charset="0"/>
              </a:rPr>
              <a:t>Instrumento</a:t>
            </a:r>
            <a:r>
              <a:rPr lang="en-US" sz="4000" b="1" dirty="0" smtClean="0">
                <a:latin typeface="Arial" charset="0"/>
                <a:ea typeface="ＭＳ Ｐゴシック" charset="0"/>
              </a:rPr>
              <a:t> sang </a:t>
            </a:r>
            <a:r>
              <a:rPr lang="en-US" sz="4000" b="1" dirty="0" err="1" smtClean="0">
                <a:latin typeface="Arial" charset="0"/>
                <a:ea typeface="ＭＳ Ｐゴシック" charset="0"/>
              </a:rPr>
              <a:t>pag</a:t>
            </a:r>
            <a:r>
              <a:rPr lang="en-US" sz="40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latin typeface="Arial" charset="0"/>
                <a:ea typeface="ＭＳ Ｐゴシック" charset="0"/>
              </a:rPr>
              <a:t>grado</a:t>
            </a:r>
            <a:endParaRPr lang="en-US" sz="4000" b="1" dirty="0">
              <a:latin typeface="Arial" charset="0"/>
              <a:ea typeface="ＭＳ Ｐゴシック" charset="0"/>
            </a:endParaRPr>
          </a:p>
        </p:txBody>
      </p:sp>
      <p:pic>
        <p:nvPicPr>
          <p:cNvPr id="437250" name="Picture 2" descr="Speaking Grade Sheet p 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18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lang="en-US" sz="2400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771800" y="5949950"/>
            <a:ext cx="6335688" cy="863600"/>
            <a:chOff x="4427984" y="2276872"/>
            <a:chExt cx="4536504" cy="864096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50527"/>
                <a:gd name="adj2" fmla="val -234151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65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200" b="1" dirty="0" err="1" smtClean="0">
                  <a:solidFill>
                    <a:schemeClr val="accent4"/>
                  </a:solidFill>
                </a:rPr>
                <a:t>Pamaagi</a:t>
              </a:r>
              <a:r>
                <a:rPr lang="en-US" sz="3200" b="1" dirty="0" smtClean="0">
                  <a:solidFill>
                    <a:schemeClr val="accent4"/>
                  </a:solidFill>
                </a:rPr>
                <a:t> sang </a:t>
              </a:r>
              <a:r>
                <a:rPr lang="en-US" sz="3200" b="1" dirty="0" err="1" smtClean="0">
                  <a:solidFill>
                    <a:schemeClr val="accent4"/>
                  </a:solidFill>
                </a:rPr>
                <a:t>pagsalaysay</a:t>
              </a:r>
              <a:endParaRPr lang="en-US" sz="32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572000" y="4995863"/>
            <a:ext cx="4537075" cy="863600"/>
            <a:chOff x="4427984" y="2852936"/>
            <a:chExt cx="4536504" cy="864096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4427984" y="2852936"/>
              <a:ext cx="4536504" cy="864096"/>
            </a:xfrm>
            <a:prstGeom prst="wedgeRoundRectCallout">
              <a:avLst>
                <a:gd name="adj1" fmla="val -90900"/>
                <a:gd name="adj2" fmla="val -23007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4427984" y="2924414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200" b="1" dirty="0" err="1" smtClean="0">
                  <a:solidFill>
                    <a:schemeClr val="accent4"/>
                  </a:solidFill>
                </a:rPr>
                <a:t>Unod</a:t>
              </a:r>
              <a:r>
                <a:rPr lang="en-US" sz="3200" b="1" dirty="0" smtClean="0">
                  <a:solidFill>
                    <a:schemeClr val="accent4"/>
                  </a:solidFill>
                </a:rPr>
                <a:t> sang </a:t>
              </a:r>
              <a:r>
                <a:rPr lang="en-US" sz="3200" b="1" dirty="0" err="1" smtClean="0">
                  <a:solidFill>
                    <a:schemeClr val="accent4"/>
                  </a:solidFill>
                </a:rPr>
                <a:t>mensahe</a:t>
              </a:r>
              <a:endParaRPr lang="en-US" sz="32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00" y="4041775"/>
            <a:ext cx="4537075" cy="863600"/>
            <a:chOff x="4427984" y="2276872"/>
            <a:chExt cx="4536504" cy="864096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9579"/>
                <a:gd name="adj2" fmla="val -167677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smtClean="0">
                  <a:solidFill>
                    <a:schemeClr val="accent4"/>
                  </a:solidFill>
                </a:rPr>
                <a:t>“</a:t>
              </a:r>
              <a:r>
                <a:rPr lang="en-US" sz="3600" b="1" dirty="0" err="1" smtClean="0">
                  <a:solidFill>
                    <a:schemeClr val="accent4"/>
                  </a:solidFill>
                </a:rPr>
                <a:t>Mga</a:t>
              </a:r>
              <a:r>
                <a:rPr lang="en-US" sz="3600" b="1" dirty="0" smtClean="0">
                  <a:solidFill>
                    <a:schemeClr val="accent4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accent4"/>
                  </a:solidFill>
                </a:rPr>
                <a:t>Argumento</a:t>
              </a:r>
              <a:r>
                <a:rPr lang="en-US" sz="3600" b="1" dirty="0" smtClean="0">
                  <a:solidFill>
                    <a:schemeClr val="accent4"/>
                  </a:solidFill>
                </a:rPr>
                <a:t>!"</a:t>
              </a:r>
              <a:endParaRPr lang="en-US" sz="3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572000" y="3087688"/>
            <a:ext cx="4537075" cy="863600"/>
            <a:chOff x="4427984" y="2276872"/>
            <a:chExt cx="4536504" cy="864096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9051"/>
                <a:gd name="adj2" fmla="val -14410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427984" y="2348350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4000" b="1" dirty="0" err="1" smtClean="0">
                  <a:solidFill>
                    <a:schemeClr val="accent4"/>
                  </a:solidFill>
                </a:rPr>
                <a:t>Unod</a:t>
              </a:r>
              <a:r>
                <a:rPr lang="en-US" sz="4000" b="1" dirty="0" smtClean="0">
                  <a:solidFill>
                    <a:schemeClr val="accent4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accent4"/>
                  </a:solidFill>
                </a:rPr>
                <a:t>kag</a:t>
              </a:r>
              <a:r>
                <a:rPr lang="en-US" sz="4000" b="1" dirty="0" smtClean="0">
                  <a:solidFill>
                    <a:schemeClr val="accent4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accent4"/>
                  </a:solidFill>
                </a:rPr>
                <a:t>puntos</a:t>
              </a:r>
              <a:endParaRPr lang="en-US" sz="40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72000" y="2133600"/>
            <a:ext cx="4537075" cy="863600"/>
            <a:chOff x="4427984" y="2276872"/>
            <a:chExt cx="4536504" cy="864096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8259"/>
                <a:gd name="adj2" fmla="val -110826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chemeClr val="accent4"/>
                  </a:solidFill>
                </a:rPr>
                <a:t>"Ho hum!"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-22225"/>
            <a:ext cx="884872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4" name="Text Box 4"/>
          <p:cNvSpPr txBox="1">
            <a:spLocks noChangeArrowheads="1"/>
          </p:cNvSpPr>
          <p:nvPr/>
        </p:nvSpPr>
        <p:spPr bwMode="auto">
          <a:xfrm>
            <a:off x="8459788" y="14288"/>
            <a:ext cx="68421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vi</a:t>
            </a:r>
          </a:p>
        </p:txBody>
      </p:sp>
      <p:pic>
        <p:nvPicPr>
          <p:cNvPr id="438275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66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7" name="Title 1"/>
          <p:cNvSpPr>
            <a:spLocks noGrp="1"/>
          </p:cNvSpPr>
          <p:nvPr>
            <p:ph type="ctrTitle" sz="quarter"/>
          </p:nvPr>
        </p:nvSpPr>
        <p:spPr>
          <a:xfrm>
            <a:off x="755576" y="12133"/>
            <a:ext cx="7678737" cy="936079"/>
          </a:xfrm>
          <a:extLst/>
        </p:spPr>
        <p:txBody>
          <a:bodyPr/>
          <a:lstStyle/>
          <a:p>
            <a:pPr algn="l">
              <a:defRPr/>
            </a:pP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Ang</a:t>
            </a: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duwa</a:t>
            </a: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ka</a:t>
            </a: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sermon</a:t>
            </a:r>
            <a:endParaRPr lang="en-US" sz="54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11561" y="2420888"/>
            <a:ext cx="367240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9pPr>
          </a:lstStyle>
          <a:p>
            <a:pPr algn="l">
              <a:defRPr/>
            </a:pP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Epistolo</a:t>
            </a:r>
            <a:endParaRPr lang="en-US" sz="54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Mahapos</a:t>
            </a:r>
            <a:endParaRPr lang="en-US" sz="54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1-2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Bersikolo</a:t>
            </a:r>
            <a:endParaRPr lang="en-US" sz="40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92080" y="2420888"/>
            <a:ext cx="367240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9pPr>
          </a:lstStyle>
          <a:p>
            <a:pPr algn="l">
              <a:defRPr/>
            </a:pP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Genesis</a:t>
            </a:r>
          </a:p>
          <a:p>
            <a:pPr algn="l">
              <a:defRPr/>
            </a:pP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Mabudlay</a:t>
            </a:r>
            <a:endParaRPr lang="en-US" sz="54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kapitolo</a:t>
            </a:r>
            <a:endParaRPr lang="en-US" sz="54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975"/>
            <a:ext cx="8532813" cy="1143000"/>
          </a:xfrm>
        </p:spPr>
        <p:txBody>
          <a:bodyPr/>
          <a:lstStyle/>
          <a:p>
            <a:pPr eaLnBrk="1" hangingPunct="1"/>
            <a:r>
              <a:rPr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Manugwali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kag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ang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ma </a:t>
            </a:r>
            <a:r>
              <a:rPr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ebalwar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2016 </a:t>
            </a:r>
            <a:endParaRPr lang="en-US" sz="36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9298" name="Text Box 4"/>
          <p:cNvSpPr txBox="1">
            <a:spLocks noChangeArrowheads="1"/>
          </p:cNvSpPr>
          <p:nvPr/>
        </p:nvSpPr>
        <p:spPr bwMode="auto">
          <a:xfrm>
            <a:off x="8504238" y="-26988"/>
            <a:ext cx="531812" cy="461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00"/>
                </a:solidFill>
                <a:cs typeface="Arial" charset="0"/>
              </a:rPr>
              <a:t>vi</a:t>
            </a: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9299" name="Text Box 5"/>
          <p:cNvSpPr txBox="1">
            <a:spLocks noChangeArrowheads="1"/>
          </p:cNvSpPr>
          <p:nvPr/>
        </p:nvSpPr>
        <p:spPr bwMode="auto">
          <a:xfrm>
            <a:off x="7121525" y="6172200"/>
            <a:ext cx="1912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</a:rPr>
              <a:t>July-Nov </a:t>
            </a:r>
            <a:r>
              <a:rPr lang="en-US" sz="2400" b="1" dirty="0" smtClean="0">
                <a:solidFill>
                  <a:srgbClr val="000000"/>
                </a:solidFill>
              </a:rPr>
              <a:t>16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896571"/>
              </p:ext>
            </p:extLst>
          </p:nvPr>
        </p:nvGraphicFramePr>
        <p:xfrm>
          <a:off x="337" y="1484784"/>
          <a:ext cx="9691169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409" name="Document" r:id="rId5" imgW="6172200" imgH="2476500" progId="Word.Document.12">
                  <p:embed/>
                </p:oleObj>
              </mc:Choice>
              <mc:Fallback>
                <p:oleObj name="Document" r:id="rId5" imgW="6172200" imgH="2476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7" y="1484784"/>
                        <a:ext cx="9691169" cy="3888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Mga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bersikolo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nga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iwali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45820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Roma.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13:8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SG" sz="2400" b="1" dirty="0" smtClean="0">
                <a:solidFill>
                  <a:srgbClr val="FFFF00"/>
                </a:solidFill>
                <a:latin typeface="Arial"/>
                <a:cs typeface="Arial"/>
              </a:rPr>
              <a:t>8 </a:t>
            </a:r>
            <a:r>
              <a:rPr lang="en-SG" sz="2400" b="1" dirty="0" err="1" smtClean="0">
                <a:solidFill>
                  <a:srgbClr val="FFFF00"/>
                </a:solidFill>
                <a:latin typeface="Arial"/>
                <a:cs typeface="Arial"/>
              </a:rPr>
              <a:t>Dapat</a:t>
            </a:r>
            <a:r>
              <a:rPr lang="en-SG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indi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kamo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magpabilin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may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utang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bisan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kay sin-o,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luwas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lang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utang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amo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paghigugmaanay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isa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kag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isa.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nagahigugma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iya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isigkatawo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nakatuman</a:t>
            </a:r>
            <a:r>
              <a:rPr lang="en-SG" sz="2400" b="1" dirty="0">
                <a:solidFill>
                  <a:srgbClr val="FFFF00"/>
                </a:solidFill>
                <a:latin typeface="Arial"/>
                <a:cs typeface="Arial"/>
              </a:rPr>
              <a:t> sang </a:t>
            </a:r>
            <a:r>
              <a:rPr lang="en-SG" sz="2400" b="1" dirty="0" err="1">
                <a:solidFill>
                  <a:srgbClr val="FFFF00"/>
                </a:solidFill>
                <a:latin typeface="Arial"/>
                <a:cs typeface="Arial"/>
              </a:rPr>
              <a:t>Kasuguan</a:t>
            </a:r>
            <a:r>
              <a:rPr lang="en-SG" sz="24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Arial"/>
                <a:cs typeface="Arial"/>
              </a:rPr>
              <a:t>Roma. </a:t>
            </a:r>
            <a:r>
              <a:rPr lang="en-US" sz="2400" b="1" dirty="0">
                <a:latin typeface="Arial"/>
                <a:cs typeface="Arial"/>
              </a:rPr>
              <a:t>14:22-23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SG" sz="1800" b="1" dirty="0" smtClean="0">
                <a:latin typeface="Arial"/>
                <a:cs typeface="Arial"/>
              </a:rPr>
              <a:t>22 </a:t>
            </a:r>
            <a:r>
              <a:rPr lang="en-SG" sz="1800" b="1" dirty="0" err="1" smtClean="0">
                <a:latin typeface="Arial"/>
                <a:cs typeface="Arial"/>
              </a:rPr>
              <a:t>Gani</a:t>
            </a:r>
            <a:r>
              <a:rPr lang="en-SG" sz="1800" b="1" dirty="0" smtClean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kon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ano</a:t>
            </a:r>
            <a:r>
              <a:rPr lang="en-SG" sz="1800" b="1" dirty="0">
                <a:latin typeface="Arial"/>
                <a:cs typeface="Arial"/>
              </a:rPr>
              <a:t> man </a:t>
            </a:r>
            <a:r>
              <a:rPr lang="en-SG" sz="1800" b="1" dirty="0" err="1">
                <a:latin typeface="Arial"/>
                <a:cs typeface="Arial"/>
              </a:rPr>
              <a:t>ang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ginapatihan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mo</a:t>
            </a:r>
            <a:r>
              <a:rPr lang="en-SG" sz="1800" b="1" dirty="0">
                <a:latin typeface="Arial"/>
                <a:cs typeface="Arial"/>
              </a:rPr>
              <a:t> parte </a:t>
            </a:r>
            <a:r>
              <a:rPr lang="en-SG" sz="1800" b="1" dirty="0" err="1">
                <a:latin typeface="Arial"/>
                <a:cs typeface="Arial"/>
              </a:rPr>
              <a:t>sa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sini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nga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mga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butang</a:t>
            </a:r>
            <a:r>
              <a:rPr lang="en-SG" sz="1800" b="1" dirty="0">
                <a:latin typeface="Arial"/>
                <a:cs typeface="Arial"/>
              </a:rPr>
              <a:t>, </a:t>
            </a:r>
            <a:r>
              <a:rPr lang="en-SG" sz="1800" b="1" dirty="0" err="1">
                <a:latin typeface="Arial"/>
                <a:cs typeface="Arial"/>
              </a:rPr>
              <a:t>dapat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ikaw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lang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kag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ang</a:t>
            </a:r>
            <a:r>
              <a:rPr lang="en-SG" sz="1800" b="1" dirty="0">
                <a:latin typeface="Arial"/>
                <a:cs typeface="Arial"/>
              </a:rPr>
              <a:t> Dios </a:t>
            </a:r>
            <a:r>
              <a:rPr lang="en-SG" sz="1800" b="1" dirty="0" err="1">
                <a:latin typeface="Arial"/>
                <a:cs typeface="Arial"/>
              </a:rPr>
              <a:t>ang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nakahibalo</a:t>
            </a:r>
            <a:r>
              <a:rPr lang="en-SG" sz="1800" b="1" dirty="0">
                <a:latin typeface="Arial"/>
                <a:cs typeface="Arial"/>
              </a:rPr>
              <a:t>. </a:t>
            </a:r>
            <a:r>
              <a:rPr lang="en-SG" sz="1800" b="1" dirty="0" err="1">
                <a:latin typeface="Arial"/>
                <a:cs typeface="Arial"/>
              </a:rPr>
              <a:t>Bulahan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ang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tawo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nga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wala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ginatublag</a:t>
            </a:r>
            <a:r>
              <a:rPr lang="en-SG" sz="1800" b="1" dirty="0">
                <a:latin typeface="Arial"/>
                <a:cs typeface="Arial"/>
              </a:rPr>
              <a:t> sang </a:t>
            </a:r>
            <a:r>
              <a:rPr lang="en-SG" sz="1800" b="1" dirty="0" err="1">
                <a:latin typeface="Arial"/>
                <a:cs typeface="Arial"/>
              </a:rPr>
              <a:t>iya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konsensya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sa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mga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butang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nga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ginahimo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niya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nga</a:t>
            </a:r>
            <a:r>
              <a:rPr lang="en-SG" sz="1800" b="1" dirty="0">
                <a:latin typeface="Arial"/>
                <a:cs typeface="Arial"/>
              </a:rPr>
              <a:t> para </a:t>
            </a:r>
            <a:r>
              <a:rPr lang="en-SG" sz="1800" b="1" dirty="0" err="1">
                <a:latin typeface="Arial"/>
                <a:cs typeface="Arial"/>
              </a:rPr>
              <a:t>sa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iya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husto</a:t>
            </a:r>
            <a:r>
              <a:rPr lang="en-SG" sz="1800" b="1" dirty="0">
                <a:latin typeface="Arial"/>
                <a:cs typeface="Arial"/>
              </a:rPr>
              <a:t>. </a:t>
            </a:r>
            <a:r>
              <a:rPr lang="en-SG" sz="1800" b="1" dirty="0" smtClean="0">
                <a:latin typeface="Arial"/>
                <a:cs typeface="Arial"/>
              </a:rPr>
              <a:t>23 Pero </a:t>
            </a:r>
            <a:r>
              <a:rPr lang="en-SG" sz="1800" b="1" dirty="0" err="1">
                <a:latin typeface="Arial"/>
                <a:cs typeface="Arial"/>
              </a:rPr>
              <a:t>kon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nagaduhaduha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siya</a:t>
            </a:r>
            <a:r>
              <a:rPr lang="en-SG" sz="1800" b="1" dirty="0">
                <a:latin typeface="Arial"/>
                <a:cs typeface="Arial"/>
              </a:rPr>
              <a:t> </a:t>
            </a:r>
            <a:r>
              <a:rPr lang="en-SG" sz="1800" b="1" dirty="0" err="1">
                <a:latin typeface="Arial"/>
                <a:cs typeface="Arial"/>
              </a:rPr>
              <a:t>sa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iya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pagkaon,konsensyahon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siya</a:t>
            </a:r>
            <a:r>
              <a:rPr lang="en-SG" sz="1800" b="1" dirty="0">
                <a:latin typeface="Arial"/>
                <a:cs typeface="Arial"/>
              </a:rPr>
              <a:t>  </a:t>
            </a:r>
            <a:r>
              <a:rPr lang="en-SG" sz="1800" b="1" dirty="0" err="1">
                <a:latin typeface="Arial"/>
                <a:cs typeface="Arial"/>
              </a:rPr>
              <a:t>kon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kaunon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niya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ini</a:t>
            </a:r>
            <a:r>
              <a:rPr lang="en-SG" sz="1800" b="1" dirty="0">
                <a:latin typeface="Arial"/>
                <a:cs typeface="Arial"/>
              </a:rPr>
              <a:t>, kay </a:t>
            </a:r>
            <a:r>
              <a:rPr lang="en-SG" sz="1800" b="1" dirty="0" err="1">
                <a:latin typeface="Arial"/>
                <a:cs typeface="Arial"/>
              </a:rPr>
              <a:t>ang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iya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ginahimo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wala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nabasi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sa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iya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ginapatihan</a:t>
            </a:r>
            <a:r>
              <a:rPr lang="en-SG" sz="1800" b="1" dirty="0">
                <a:latin typeface="Arial"/>
                <a:cs typeface="Arial"/>
              </a:rPr>
              <a:t>. Sala </a:t>
            </a:r>
            <a:r>
              <a:rPr lang="en-SG" sz="1800" b="1" dirty="0" err="1">
                <a:latin typeface="Arial"/>
                <a:cs typeface="Arial"/>
              </a:rPr>
              <a:t>ang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bisan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ano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nga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ginahimo</a:t>
            </a:r>
            <a:r>
              <a:rPr lang="en-SG" sz="1800" b="1" dirty="0">
                <a:latin typeface="Arial"/>
                <a:cs typeface="Arial"/>
              </a:rPr>
              <a:t> ta </a:t>
            </a:r>
            <a:r>
              <a:rPr lang="en-SG" sz="1800" b="1" dirty="0" err="1">
                <a:latin typeface="Arial"/>
                <a:cs typeface="Arial"/>
              </a:rPr>
              <a:t>nga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wala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nabasi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sa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aton</a:t>
            </a:r>
            <a:r>
              <a:rPr lang="en-SG" sz="1800" b="1" dirty="0">
                <a:latin typeface="Arial"/>
                <a:cs typeface="Arial"/>
              </a:rPr>
              <a:t> </a:t>
            </a:r>
            <a:r>
              <a:rPr lang="en-SG" sz="1800" b="1" dirty="0" err="1">
                <a:latin typeface="Arial"/>
                <a:cs typeface="Arial"/>
              </a:rPr>
              <a:t>ginapatihan</a:t>
            </a:r>
            <a:r>
              <a:rPr lang="en-SG" sz="1800" b="1" dirty="0"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baseline="30000" dirty="0" smtClean="0">
                <a:latin typeface="Arial"/>
                <a:cs typeface="Arial"/>
              </a:rPr>
              <a:t> 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Gal. 6:2</a:t>
            </a:r>
            <a:endParaRPr lang="en-US" sz="2400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Magbinuligay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kamo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problema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Tungod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amo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himuon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matuman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sugo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Cristo.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1347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60350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Si Kurt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nagaubra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sa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IT company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313348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urt &amp; Cara Sid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4624" y="11496"/>
            <a:ext cx="10404476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9948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265113"/>
            <a:ext cx="7940675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Mga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bersikolo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nga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iwali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914400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err="1" smtClean="0">
                <a:solidFill>
                  <a:srgbClr val="FFFF00"/>
                </a:solidFill>
                <a:latin typeface="Arial"/>
                <a:cs typeface="Arial"/>
              </a:rPr>
              <a:t>Efeso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 2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:10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Ginhimo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kita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sang Dios;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aton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paghiusa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kay Cristo Jesus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ginhatagan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niya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kita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sing bag-o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kabuhi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agod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maghimo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kita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sing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maayo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buhat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iya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daan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gin-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aman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aton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pagahimuon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err="1" smtClean="0">
                <a:solidFill>
                  <a:srgbClr val="FFFF00"/>
                </a:solidFill>
                <a:latin typeface="Arial"/>
                <a:cs typeface="Arial"/>
              </a:rPr>
              <a:t>Efeso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 4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:26-27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26 </a:t>
            </a:r>
            <a:r>
              <a:rPr lang="nl-NL" sz="2000" b="1" dirty="0" smtClean="0">
                <a:solidFill>
                  <a:srgbClr val="FFFF00"/>
                </a:solidFill>
                <a:latin typeface="Arial"/>
                <a:cs typeface="Arial"/>
              </a:rPr>
              <a:t>Kon </a:t>
            </a:r>
            <a:r>
              <a:rPr lang="nl-NL" sz="2000" b="1" dirty="0">
                <a:solidFill>
                  <a:srgbClr val="FFFF00"/>
                </a:solidFill>
                <a:latin typeface="Arial"/>
                <a:cs typeface="Arial"/>
              </a:rPr>
              <a:t>maakig kamo, indi kamo magpakasala</a:t>
            </a:r>
            <a:r>
              <a:rPr lang="nl-NL" sz="20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lang="en-SG" sz="2800" dirty="0"/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indi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pagpadugayon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kaakig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bug-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os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adlaw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. 27Indi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paghatagi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sing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lugar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Satanas</a:t>
            </a:r>
            <a:r>
              <a:rPr lang="en-SG" sz="20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err="1" smtClean="0">
                <a:solidFill>
                  <a:srgbClr val="FFFF00"/>
                </a:solidFill>
                <a:latin typeface="Arial"/>
                <a:cs typeface="Arial"/>
              </a:rPr>
              <a:t>Efeso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 4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:28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28</a:t>
            </a:r>
            <a:r>
              <a:rPr lang="en-SG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0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nagapangawat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indi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magpangawat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kundi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magpangita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siya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maayo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paagi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agod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makahatag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man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siya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imol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err="1" smtClean="0">
                <a:solidFill>
                  <a:srgbClr val="FFFF00"/>
                </a:solidFill>
                <a:latin typeface="Arial"/>
                <a:cs typeface="Arial"/>
              </a:rPr>
              <a:t>Efeso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 4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:29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29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Indi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kamo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maghambal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sing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malain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kundi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maghambal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sing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makabulig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isigkatawo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nagasinanto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okasyon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agod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makahatag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kamo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sing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kaayuhan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nagapamati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3395" name="Text Box 7"/>
          <p:cNvSpPr txBox="1">
            <a:spLocks noChangeArrowheads="1"/>
          </p:cNvSpPr>
          <p:nvPr/>
        </p:nvSpPr>
        <p:spPr bwMode="auto">
          <a:xfrm>
            <a:off x="8653463" y="76200"/>
            <a:ext cx="414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Mga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bersikolo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nga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iwali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15 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027113"/>
            <a:ext cx="8960296" cy="5602287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err="1" smtClean="0">
                <a:solidFill>
                  <a:srgbClr val="FFFF00"/>
                </a:solidFill>
                <a:latin typeface="Arial"/>
                <a:cs typeface="Arial"/>
              </a:rPr>
              <a:t>Efeso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 6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:4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SG" sz="2800" dirty="0"/>
              <a:t> </a:t>
            </a:r>
            <a:r>
              <a:rPr lang="en-SG" sz="2000" b="1" baseline="30000" dirty="0">
                <a:latin typeface="Arial"/>
                <a:cs typeface="Arial"/>
              </a:rPr>
              <a:t>4</a:t>
            </a:r>
            <a:r>
              <a:rPr lang="en-SG" sz="2800" dirty="0" smtClean="0"/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Kamo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ginikanan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ndi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pagpaakiga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kabataan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kundi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sagura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sila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pagdisiplina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pagtudlo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halin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Ginoo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lang="en-SG" sz="2800" dirty="0"/>
              <a:t> </a:t>
            </a:r>
            <a:endParaRPr lang="en-SG" sz="2800" dirty="0" smtClean="0"/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err="1" smtClean="0">
                <a:latin typeface="Arial"/>
                <a:cs typeface="Arial"/>
              </a:rPr>
              <a:t>Filipos</a:t>
            </a:r>
            <a:r>
              <a:rPr lang="en-US" sz="2000" b="1" u="sng" dirty="0" smtClean="0">
                <a:latin typeface="Arial"/>
                <a:cs typeface="Arial"/>
              </a:rPr>
              <a:t>. </a:t>
            </a:r>
            <a:r>
              <a:rPr lang="en-US" sz="2000" b="1" u="sng" dirty="0">
                <a:latin typeface="Arial"/>
                <a:cs typeface="Arial"/>
              </a:rPr>
              <a:t>2:13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latin typeface="Arial"/>
                <a:cs typeface="Arial"/>
              </a:rPr>
              <a:t>13 </a:t>
            </a:r>
            <a:r>
              <a:rPr lang="en-SG" sz="2000" b="1" dirty="0">
                <a:latin typeface="Arial"/>
                <a:cs typeface="Arial"/>
              </a:rPr>
              <a:t>Kay </a:t>
            </a:r>
            <a:r>
              <a:rPr lang="en-SG" sz="2000" b="1" dirty="0" err="1">
                <a:latin typeface="Arial"/>
                <a:cs typeface="Arial"/>
              </a:rPr>
              <a:t>ang</a:t>
            </a:r>
            <a:r>
              <a:rPr lang="en-SG" sz="2000" b="1" dirty="0">
                <a:latin typeface="Arial"/>
                <a:cs typeface="Arial"/>
              </a:rPr>
              <a:t> Dios </a:t>
            </a:r>
            <a:r>
              <a:rPr lang="en-SG" sz="2000" b="1" dirty="0" err="1">
                <a:latin typeface="Arial"/>
                <a:cs typeface="Arial"/>
              </a:rPr>
              <a:t>amo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ang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nagahatag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aton</a:t>
            </a:r>
            <a:r>
              <a:rPr lang="en-SG" sz="2000" b="1" dirty="0">
                <a:latin typeface="Arial"/>
                <a:cs typeface="Arial"/>
              </a:rPr>
              <a:t> sang </a:t>
            </a:r>
            <a:r>
              <a:rPr lang="en-SG" sz="2000" b="1" dirty="0" err="1">
                <a:latin typeface="Arial"/>
                <a:cs typeface="Arial"/>
              </a:rPr>
              <a:t>handom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kag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ikasarang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paghimo</a:t>
            </a:r>
            <a:r>
              <a:rPr lang="en-SG" sz="2000" b="1" dirty="0">
                <a:latin typeface="Arial"/>
                <a:cs typeface="Arial"/>
              </a:rPr>
              <a:t> sang </a:t>
            </a:r>
            <a:r>
              <a:rPr lang="en-SG" sz="2000" b="1" dirty="0" err="1">
                <a:latin typeface="Arial"/>
                <a:cs typeface="Arial"/>
              </a:rPr>
              <a:t>iya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kabubut</a:t>
            </a:r>
            <a:r>
              <a:rPr lang="en-SG" sz="2000" b="1" dirty="0">
                <a:latin typeface="Arial"/>
                <a:cs typeface="Arial"/>
              </a:rPr>
              <a:t>-on.</a:t>
            </a:r>
            <a:r>
              <a:rPr lang="en-US" sz="2000" b="1" dirty="0">
                <a:latin typeface="Arial"/>
                <a:cs typeface="Arial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err="1" smtClean="0">
                <a:latin typeface="Arial"/>
                <a:cs typeface="Arial"/>
              </a:rPr>
              <a:t>Filipos</a:t>
            </a:r>
            <a:r>
              <a:rPr lang="en-US" sz="2000" b="1" u="sng" dirty="0" smtClean="0">
                <a:latin typeface="Arial"/>
                <a:cs typeface="Arial"/>
              </a:rPr>
              <a:t>. </a:t>
            </a:r>
            <a:r>
              <a:rPr lang="en-US" sz="2000" b="1" u="sng" dirty="0">
                <a:latin typeface="Arial"/>
                <a:cs typeface="Arial"/>
              </a:rPr>
              <a:t>2:14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latin typeface="Arial"/>
                <a:cs typeface="Arial"/>
              </a:rPr>
              <a:t>14 </a:t>
            </a:r>
            <a:r>
              <a:rPr lang="en-SG" sz="2000" b="1" dirty="0" err="1">
                <a:latin typeface="Arial"/>
                <a:cs typeface="Arial"/>
              </a:rPr>
              <a:t>Kon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ano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ang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inyo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ginahimo</a:t>
            </a:r>
            <a:r>
              <a:rPr lang="en-SG" sz="2000" b="1" dirty="0">
                <a:latin typeface="Arial"/>
                <a:cs typeface="Arial"/>
              </a:rPr>
              <a:t>, </a:t>
            </a:r>
            <a:r>
              <a:rPr lang="en-SG" sz="2000" b="1" dirty="0" err="1">
                <a:latin typeface="Arial"/>
                <a:cs typeface="Arial"/>
              </a:rPr>
              <a:t>himua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ninyo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wala</a:t>
            </a:r>
            <a:r>
              <a:rPr lang="en-SG" sz="2000" b="1" dirty="0">
                <a:latin typeface="Arial"/>
                <a:cs typeface="Arial"/>
              </a:rPr>
              <a:t> sing </a:t>
            </a:r>
            <a:r>
              <a:rPr lang="en-SG" sz="2000" b="1" dirty="0" err="1">
                <a:latin typeface="Arial"/>
                <a:cs typeface="Arial"/>
              </a:rPr>
              <a:t>pagkumod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ukon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pagbinaisay</a:t>
            </a:r>
            <a:r>
              <a:rPr lang="en-SG" sz="2000" b="1" dirty="0">
                <a:latin typeface="Arial"/>
                <a:cs typeface="Arial"/>
              </a:rPr>
              <a:t>,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latin typeface="Arial"/>
                <a:cs typeface="Arial"/>
              </a:rPr>
              <a:t>Col. </a:t>
            </a:r>
            <a:r>
              <a:rPr lang="en-US" sz="2000" b="1" u="sng" dirty="0">
                <a:latin typeface="Arial"/>
                <a:cs typeface="Arial"/>
              </a:rPr>
              <a:t>2:8-9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latin typeface="Arial"/>
                <a:cs typeface="Arial"/>
              </a:rPr>
              <a:t>8</a:t>
            </a:r>
            <a:r>
              <a:rPr lang="en-SG" sz="2800" dirty="0"/>
              <a:t> </a:t>
            </a:r>
            <a:r>
              <a:rPr lang="en-SG" sz="2000" b="1" dirty="0">
                <a:latin typeface="Arial"/>
                <a:cs typeface="Arial"/>
              </a:rPr>
              <a:t>Mag-</a:t>
            </a:r>
            <a:r>
              <a:rPr lang="en-SG" sz="2000" b="1" dirty="0" err="1">
                <a:latin typeface="Arial"/>
                <a:cs typeface="Arial"/>
              </a:rPr>
              <a:t>andam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kamo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tawo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nga</a:t>
            </a:r>
            <a:r>
              <a:rPr lang="en-SG" sz="2000" b="1" dirty="0">
                <a:latin typeface="Arial"/>
                <a:cs typeface="Arial"/>
              </a:rPr>
              <a:t> gusto </a:t>
            </a:r>
            <a:r>
              <a:rPr lang="en-SG" sz="2000" b="1" dirty="0" err="1">
                <a:latin typeface="Arial"/>
                <a:cs typeface="Arial"/>
              </a:rPr>
              <a:t>maghaylo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inyo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ila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pilosopiya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wala</a:t>
            </a:r>
            <a:r>
              <a:rPr lang="en-SG" sz="2000" b="1" dirty="0">
                <a:latin typeface="Arial"/>
                <a:cs typeface="Arial"/>
              </a:rPr>
              <a:t> sing </a:t>
            </a:r>
            <a:r>
              <a:rPr lang="en-SG" sz="2000" b="1" dirty="0" err="1">
                <a:latin typeface="Arial"/>
                <a:cs typeface="Arial"/>
              </a:rPr>
              <a:t>pulos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kag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pangdaya</a:t>
            </a:r>
            <a:r>
              <a:rPr lang="en-SG" sz="2000" b="1" dirty="0">
                <a:latin typeface="Arial"/>
                <a:cs typeface="Arial"/>
              </a:rPr>
              <a:t> lang. </a:t>
            </a:r>
            <a:r>
              <a:rPr lang="en-SG" sz="2000" b="1" dirty="0" err="1">
                <a:latin typeface="Arial"/>
                <a:cs typeface="Arial"/>
              </a:rPr>
              <a:t>Ining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ginatudlo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nila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indi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halin</a:t>
            </a:r>
            <a:r>
              <a:rPr lang="en-SG" sz="2000" b="1" dirty="0">
                <a:latin typeface="Arial"/>
                <a:cs typeface="Arial"/>
              </a:rPr>
              <a:t> kay Cristo </a:t>
            </a:r>
            <a:r>
              <a:rPr lang="en-SG" sz="2000" b="1" dirty="0" err="1">
                <a:latin typeface="Arial"/>
                <a:cs typeface="Arial"/>
              </a:rPr>
              <a:t>kundi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tradisyon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lang</a:t>
            </a:r>
            <a:r>
              <a:rPr lang="en-SG" sz="2000" b="1" dirty="0">
                <a:latin typeface="Arial"/>
                <a:cs typeface="Arial"/>
              </a:rPr>
              <a:t> sang </a:t>
            </a:r>
            <a:r>
              <a:rPr lang="en-SG" sz="2000" b="1" dirty="0" err="1">
                <a:latin typeface="Arial"/>
                <a:cs typeface="Arial"/>
              </a:rPr>
              <a:t>tawo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kag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sistema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halin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lang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diri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kalibutan</a:t>
            </a:r>
            <a:r>
              <a:rPr lang="en-SG" sz="2000" b="1" dirty="0">
                <a:latin typeface="Arial"/>
                <a:cs typeface="Arial"/>
              </a:rPr>
              <a:t>. </a:t>
            </a:r>
            <a:r>
              <a:rPr lang="en-SG" sz="2000" b="1" baseline="30000" dirty="0" smtClean="0">
                <a:latin typeface="Arial"/>
                <a:cs typeface="Arial"/>
              </a:rPr>
              <a:t>9 </a:t>
            </a:r>
            <a:r>
              <a:rPr lang="en-SG" sz="2000" b="1" dirty="0" err="1" smtClean="0">
                <a:latin typeface="Arial"/>
                <a:cs typeface="Arial"/>
              </a:rPr>
              <a:t>Ang</a:t>
            </a:r>
            <a:r>
              <a:rPr lang="en-SG" sz="2000" b="1" dirty="0" smtClean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matuod</a:t>
            </a:r>
            <a:r>
              <a:rPr lang="en-SG" sz="2000" b="1" dirty="0">
                <a:latin typeface="Arial"/>
                <a:cs typeface="Arial"/>
              </a:rPr>
              <a:t>, </a:t>
            </a:r>
            <a:r>
              <a:rPr lang="en-SG" sz="2000" b="1" dirty="0" err="1">
                <a:latin typeface="Arial"/>
                <a:cs typeface="Arial"/>
              </a:rPr>
              <a:t>si</a:t>
            </a:r>
            <a:r>
              <a:rPr lang="en-SG" sz="2000" b="1" dirty="0">
                <a:latin typeface="Arial"/>
                <a:cs typeface="Arial"/>
              </a:rPr>
              <a:t> Cristo </a:t>
            </a:r>
            <a:r>
              <a:rPr lang="en-SG" sz="2000" b="1" dirty="0" err="1">
                <a:latin typeface="Arial"/>
                <a:cs typeface="Arial"/>
              </a:rPr>
              <a:t>nangin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tawo</a:t>
            </a:r>
            <a:r>
              <a:rPr lang="en-SG" sz="2000" b="1" dirty="0">
                <a:latin typeface="Arial"/>
                <a:cs typeface="Arial"/>
              </a:rPr>
              <a:t>, </a:t>
            </a:r>
            <a:r>
              <a:rPr lang="en-SG" sz="2000" b="1" dirty="0" err="1">
                <a:latin typeface="Arial"/>
                <a:cs typeface="Arial"/>
              </a:rPr>
              <a:t>kag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bisan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nangin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tawo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siya</a:t>
            </a:r>
            <a:r>
              <a:rPr lang="en-SG" sz="2000" b="1" dirty="0">
                <a:latin typeface="Arial"/>
                <a:cs typeface="Arial"/>
              </a:rPr>
              <a:t>, </a:t>
            </a:r>
            <a:r>
              <a:rPr lang="en-SG" sz="2000" b="1" dirty="0" err="1">
                <a:latin typeface="Arial"/>
                <a:cs typeface="Arial"/>
              </a:rPr>
              <a:t>ara</a:t>
            </a:r>
            <a:r>
              <a:rPr lang="en-SG" sz="2000" b="1" dirty="0">
                <a:latin typeface="Arial"/>
                <a:cs typeface="Arial"/>
              </a:rPr>
              <a:t> pa </a:t>
            </a:r>
            <a:r>
              <a:rPr lang="en-SG" sz="2000" b="1" dirty="0" err="1">
                <a:latin typeface="Arial"/>
                <a:cs typeface="Arial"/>
              </a:rPr>
              <a:t>gihapon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iya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ang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iya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 smtClean="0">
                <a:latin typeface="Arial"/>
                <a:cs typeface="Arial"/>
              </a:rPr>
              <a:t>pagka</a:t>
            </a:r>
            <a:r>
              <a:rPr lang="en-SG" sz="2000" b="1" dirty="0" smtClean="0">
                <a:latin typeface="Arial"/>
                <a:cs typeface="Arial"/>
              </a:rPr>
              <a:t>-Dios. 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45443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Mga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bersikolo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nga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iwali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45820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>
                <a:latin typeface="Arial"/>
                <a:cs typeface="Arial"/>
              </a:rPr>
              <a:t>1 </a:t>
            </a:r>
            <a:r>
              <a:rPr lang="en-US" sz="2000" b="1" u="sng" dirty="0" smtClean="0">
                <a:latin typeface="Arial"/>
                <a:cs typeface="Arial"/>
              </a:rPr>
              <a:t>Tim. </a:t>
            </a:r>
            <a:r>
              <a:rPr lang="en-US" sz="2000" b="1" u="sng" dirty="0">
                <a:latin typeface="Arial"/>
                <a:cs typeface="Arial"/>
              </a:rPr>
              <a:t>2:11-12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latin typeface="Arial"/>
                <a:cs typeface="Arial"/>
              </a:rPr>
              <a:t>11 </a:t>
            </a:r>
            <a:r>
              <a:rPr lang="en-SG" sz="2000" b="1" dirty="0" err="1" smtClean="0">
                <a:latin typeface="Arial"/>
                <a:cs typeface="Arial"/>
              </a:rPr>
              <a:t>Kag</a:t>
            </a:r>
            <a:r>
              <a:rPr lang="en-SG" sz="2000" b="1" dirty="0" smtClean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kon</a:t>
            </a:r>
            <a:r>
              <a:rPr lang="en-SG" sz="2000" b="1" dirty="0">
                <a:latin typeface="Arial"/>
                <a:cs typeface="Arial"/>
              </a:rPr>
              <a:t> may </a:t>
            </a:r>
            <a:r>
              <a:rPr lang="en-SG" sz="2000" b="1" dirty="0" err="1">
                <a:latin typeface="Arial"/>
                <a:cs typeface="Arial"/>
              </a:rPr>
              <a:t>nagatudlo</a:t>
            </a:r>
            <a:r>
              <a:rPr lang="en-SG" sz="2000" b="1" dirty="0">
                <a:latin typeface="Arial"/>
                <a:cs typeface="Arial"/>
              </a:rPr>
              <a:t>, </a:t>
            </a:r>
            <a:r>
              <a:rPr lang="en-SG" sz="2000" b="1" dirty="0" err="1">
                <a:latin typeface="Arial"/>
                <a:cs typeface="Arial"/>
              </a:rPr>
              <a:t>ang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babayi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dapat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magpamati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lang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nga</a:t>
            </a:r>
            <a:r>
              <a:rPr lang="en-SG" sz="2000" b="1" dirty="0">
                <a:latin typeface="Arial"/>
                <a:cs typeface="Arial"/>
              </a:rPr>
              <a:t> may </a:t>
            </a:r>
            <a:r>
              <a:rPr lang="en-SG" sz="2000" b="1" dirty="0" err="1">
                <a:latin typeface="Arial"/>
                <a:cs typeface="Arial"/>
              </a:rPr>
              <a:t>pagpaubos</a:t>
            </a:r>
            <a:r>
              <a:rPr lang="en-SG" sz="2000" b="1" dirty="0">
                <a:latin typeface="Arial"/>
                <a:cs typeface="Arial"/>
              </a:rPr>
              <a:t>. </a:t>
            </a:r>
            <a:r>
              <a:rPr lang="en-SG" sz="2000" b="1" baseline="30000" dirty="0" smtClean="0">
                <a:latin typeface="Arial"/>
                <a:cs typeface="Arial"/>
              </a:rPr>
              <a:t>12 </a:t>
            </a:r>
            <a:r>
              <a:rPr lang="en-SG" sz="2000" b="1" dirty="0" err="1" smtClean="0">
                <a:latin typeface="Arial"/>
                <a:cs typeface="Arial"/>
              </a:rPr>
              <a:t>Wala</a:t>
            </a:r>
            <a:r>
              <a:rPr lang="en-SG" sz="2000" b="1" dirty="0" smtClean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ko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ginatugutan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ang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babayi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nga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magtudlo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ukon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magdumala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mga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lalaki</a:t>
            </a:r>
            <a:r>
              <a:rPr lang="en-SG" sz="2000" b="1" dirty="0">
                <a:latin typeface="Arial"/>
                <a:cs typeface="Arial"/>
              </a:rPr>
              <a:t>. </a:t>
            </a:r>
            <a:r>
              <a:rPr lang="en-SG" sz="2000" b="1" dirty="0" err="1">
                <a:latin typeface="Arial"/>
                <a:cs typeface="Arial"/>
              </a:rPr>
              <a:t>Kinahanglan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maghipos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lang</a:t>
            </a:r>
            <a:r>
              <a:rPr lang="en-SG" sz="2000" b="1" dirty="0">
                <a:latin typeface="Arial"/>
                <a:cs typeface="Arial"/>
              </a:rPr>
              <a:t> </a:t>
            </a:r>
            <a:r>
              <a:rPr lang="en-SG" sz="2000" b="1" dirty="0" err="1">
                <a:latin typeface="Arial"/>
                <a:cs typeface="Arial"/>
              </a:rPr>
              <a:t>sila</a:t>
            </a:r>
            <a:r>
              <a:rPr lang="en-SG" sz="2000" b="1" dirty="0"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1 Tim.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5:22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22</a:t>
            </a:r>
            <a:r>
              <a:rPr lang="en-SG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Gani</a:t>
            </a:r>
            <a:r>
              <a:rPr lang="en-SG" sz="20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makasala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sila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tungod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kay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ibaliwala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nila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promisa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 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mag-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alagad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lang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kay Cristo.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US" sz="2000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Tito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3:9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9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Pero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maglikaw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wala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sing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pulos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pagbinais-bais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pag-usoy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sin-o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katigulangan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pagdibati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pag-ilinaway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parte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Kasuguan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. Ina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butang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wala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sing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pulos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kay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wala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gid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sing may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makuha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dira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Heb.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3:13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13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himuon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magpadumdumanay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kamo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adlaw-adlaw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samtang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may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tiyempo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pa,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agod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indi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kamo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mapatalang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sang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sala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nga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makapatig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-a sang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inyo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SG" sz="2000" b="1" dirty="0" err="1">
                <a:solidFill>
                  <a:srgbClr val="FFFF00"/>
                </a:solidFill>
                <a:latin typeface="Arial"/>
                <a:cs typeface="Arial"/>
              </a:rPr>
              <a:t>tagipusuon</a:t>
            </a:r>
            <a:r>
              <a:rPr lang="en-SG" sz="20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7491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Mga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bersikolo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nga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iwali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15 min.)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196975"/>
            <a:ext cx="8712968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50" b="1" u="sng" dirty="0" smtClean="0">
                <a:latin typeface="Arial"/>
                <a:cs typeface="Arial"/>
              </a:rPr>
              <a:t>Heb. </a:t>
            </a:r>
            <a:r>
              <a:rPr lang="en-US" sz="1850" b="1" u="sng" dirty="0">
                <a:latin typeface="Arial"/>
                <a:cs typeface="Arial"/>
              </a:rPr>
              <a:t>13:2</a:t>
            </a:r>
            <a:endParaRPr lang="en-US" sz="185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50" b="1" baseline="30000" dirty="0">
                <a:latin typeface="Arial"/>
                <a:cs typeface="Arial"/>
              </a:rPr>
              <a:t>	</a:t>
            </a:r>
            <a:r>
              <a:rPr lang="en-US" sz="1850" b="1" baseline="30000" dirty="0" smtClean="0">
                <a:latin typeface="Arial"/>
                <a:cs typeface="Arial"/>
              </a:rPr>
              <a:t>2 </a:t>
            </a:r>
            <a:r>
              <a:rPr lang="en-SG" sz="1850" b="1" dirty="0" smtClean="0">
                <a:latin typeface="Arial"/>
                <a:cs typeface="Arial"/>
              </a:rPr>
              <a:t>Indi </a:t>
            </a:r>
            <a:r>
              <a:rPr lang="en-SG" sz="1850" b="1" dirty="0" err="1">
                <a:latin typeface="Arial"/>
                <a:cs typeface="Arial"/>
              </a:rPr>
              <a:t>kamo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malipat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sa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pagbaton</a:t>
            </a:r>
            <a:r>
              <a:rPr lang="en-SG" sz="1850" b="1" dirty="0">
                <a:latin typeface="Arial"/>
                <a:cs typeface="Arial"/>
              </a:rPr>
              <a:t> sang </a:t>
            </a:r>
            <a:r>
              <a:rPr lang="en-SG" sz="1850" b="1" dirty="0" err="1">
                <a:latin typeface="Arial"/>
                <a:cs typeface="Arial"/>
              </a:rPr>
              <a:t>mga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dumuluong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sa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balay</a:t>
            </a:r>
            <a:r>
              <a:rPr lang="en-SG" sz="1850" b="1" dirty="0">
                <a:latin typeface="Arial"/>
                <a:cs typeface="Arial"/>
              </a:rPr>
              <a:t>. May </a:t>
            </a:r>
            <a:r>
              <a:rPr lang="en-SG" sz="1850" b="1" dirty="0" err="1">
                <a:latin typeface="Arial"/>
                <a:cs typeface="Arial"/>
              </a:rPr>
              <a:t>mga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tawo</a:t>
            </a:r>
            <a:r>
              <a:rPr lang="en-SG" sz="1850" b="1" dirty="0">
                <a:latin typeface="Arial"/>
                <a:cs typeface="Arial"/>
              </a:rPr>
              <a:t> sang </a:t>
            </a:r>
            <a:r>
              <a:rPr lang="en-SG" sz="1850" b="1" dirty="0" err="1">
                <a:latin typeface="Arial"/>
                <a:cs typeface="Arial"/>
              </a:rPr>
              <a:t>una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naghimo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sina</a:t>
            </a:r>
            <a:r>
              <a:rPr lang="en-SG" sz="1850" b="1" dirty="0">
                <a:latin typeface="Arial"/>
                <a:cs typeface="Arial"/>
              </a:rPr>
              <a:t>, </a:t>
            </a:r>
            <a:r>
              <a:rPr lang="en-SG" sz="1850" b="1" dirty="0" err="1">
                <a:latin typeface="Arial"/>
                <a:cs typeface="Arial"/>
              </a:rPr>
              <a:t>kag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wala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sila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nakahibalo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ato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gali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ang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ila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bisita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anghel</a:t>
            </a:r>
            <a:r>
              <a:rPr lang="en-SG" sz="1850" b="1" dirty="0" smtClean="0">
                <a:latin typeface="Arial"/>
                <a:cs typeface="Arial"/>
              </a:rPr>
              <a:t>.</a:t>
            </a:r>
            <a:endParaRPr lang="en-US" sz="185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50" b="1" u="sng" dirty="0">
                <a:latin typeface="Arial"/>
                <a:cs typeface="Arial"/>
              </a:rPr>
              <a:t>1 </a:t>
            </a:r>
            <a:r>
              <a:rPr lang="en-US" sz="1850" b="1" u="sng" dirty="0" smtClean="0">
                <a:latin typeface="Arial"/>
                <a:cs typeface="Arial"/>
              </a:rPr>
              <a:t>Pedro </a:t>
            </a:r>
            <a:r>
              <a:rPr lang="en-US" sz="1850" b="1" u="sng" dirty="0">
                <a:latin typeface="Arial"/>
                <a:cs typeface="Arial"/>
              </a:rPr>
              <a:t>2:2</a:t>
            </a:r>
            <a:endParaRPr lang="en-US" sz="185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50" b="1" baseline="30000" dirty="0">
                <a:latin typeface="Arial"/>
                <a:cs typeface="Arial"/>
              </a:rPr>
              <a:t>	</a:t>
            </a:r>
            <a:r>
              <a:rPr lang="en-US" sz="1850" b="1" baseline="30000" dirty="0" smtClean="0">
                <a:latin typeface="Arial"/>
                <a:cs typeface="Arial"/>
              </a:rPr>
              <a:t>2 </a:t>
            </a:r>
            <a:r>
              <a:rPr lang="en-SG" sz="1850" b="1" dirty="0" err="1" smtClean="0">
                <a:latin typeface="Arial"/>
                <a:cs typeface="Arial"/>
              </a:rPr>
              <a:t>Pareho</a:t>
            </a:r>
            <a:r>
              <a:rPr lang="en-SG" sz="1850" b="1" dirty="0" smtClean="0">
                <a:latin typeface="Arial"/>
                <a:cs typeface="Arial"/>
              </a:rPr>
              <a:t> </a:t>
            </a:r>
            <a:r>
              <a:rPr lang="en-SG" sz="1850" b="1" dirty="0">
                <a:latin typeface="Arial"/>
                <a:cs typeface="Arial"/>
              </a:rPr>
              <a:t>sang </a:t>
            </a:r>
            <a:r>
              <a:rPr lang="en-SG" sz="1850" b="1" dirty="0" err="1">
                <a:latin typeface="Arial"/>
                <a:cs typeface="Arial"/>
              </a:rPr>
              <a:t>lapsag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nagahandom</a:t>
            </a:r>
            <a:r>
              <a:rPr lang="en-SG" sz="1850" b="1" dirty="0">
                <a:latin typeface="Arial"/>
                <a:cs typeface="Arial"/>
              </a:rPr>
              <a:t> sang </a:t>
            </a:r>
            <a:r>
              <a:rPr lang="en-SG" sz="1850" b="1" dirty="0" err="1">
                <a:latin typeface="Arial"/>
                <a:cs typeface="Arial"/>
              </a:rPr>
              <a:t>gatas</a:t>
            </a:r>
            <a:r>
              <a:rPr lang="en-SG" sz="1850" b="1" dirty="0">
                <a:latin typeface="Arial"/>
                <a:cs typeface="Arial"/>
              </a:rPr>
              <a:t> sang </a:t>
            </a:r>
            <a:r>
              <a:rPr lang="en-SG" sz="1850" b="1" dirty="0" err="1">
                <a:latin typeface="Arial"/>
                <a:cs typeface="Arial"/>
              </a:rPr>
              <a:t>iya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iloy</a:t>
            </a:r>
            <a:r>
              <a:rPr lang="en-SG" sz="1850" b="1" dirty="0">
                <a:latin typeface="Arial"/>
                <a:cs typeface="Arial"/>
              </a:rPr>
              <a:t>, </a:t>
            </a:r>
            <a:r>
              <a:rPr lang="en-SG" sz="1850" b="1" dirty="0" err="1">
                <a:latin typeface="Arial"/>
                <a:cs typeface="Arial"/>
              </a:rPr>
              <a:t>handuma</a:t>
            </a:r>
            <a:r>
              <a:rPr lang="en-SG" sz="1850" b="1" dirty="0">
                <a:latin typeface="Arial"/>
                <a:cs typeface="Arial"/>
              </a:rPr>
              <a:t> man </a:t>
            </a:r>
            <a:r>
              <a:rPr lang="en-SG" sz="1850" b="1" dirty="0" err="1">
                <a:latin typeface="Arial"/>
                <a:cs typeface="Arial"/>
              </a:rPr>
              <a:t>ninyo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ang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espirituhanon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gatas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wala</a:t>
            </a:r>
            <a:r>
              <a:rPr lang="en-SG" sz="1850" b="1" dirty="0">
                <a:latin typeface="Arial"/>
                <a:cs typeface="Arial"/>
              </a:rPr>
              <a:t> sing </a:t>
            </a:r>
            <a:r>
              <a:rPr lang="en-SG" sz="1850" b="1" dirty="0" err="1">
                <a:latin typeface="Arial"/>
                <a:cs typeface="Arial"/>
              </a:rPr>
              <a:t>simbog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agod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magtubo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kamo</a:t>
            </a:r>
            <a:r>
              <a:rPr lang="en-SG" sz="1850" b="1" dirty="0">
                <a:latin typeface="Arial"/>
                <a:cs typeface="Arial"/>
              </a:rPr>
              <a:t> hasta </a:t>
            </a:r>
            <a:r>
              <a:rPr lang="en-SG" sz="1850" b="1" dirty="0" err="1">
                <a:latin typeface="Arial"/>
                <a:cs typeface="Arial"/>
              </a:rPr>
              <a:t>mabaton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ang</a:t>
            </a:r>
            <a:r>
              <a:rPr lang="en-SG" sz="1850" b="1" dirty="0">
                <a:latin typeface="Arial"/>
                <a:cs typeface="Arial"/>
              </a:rPr>
              <a:t> </a:t>
            </a:r>
            <a:r>
              <a:rPr lang="en-SG" sz="1850" b="1" dirty="0" err="1">
                <a:latin typeface="Arial"/>
                <a:cs typeface="Arial"/>
              </a:rPr>
              <a:t>kabug-usan</a:t>
            </a:r>
            <a:r>
              <a:rPr lang="en-SG" sz="1850" b="1" dirty="0">
                <a:latin typeface="Arial"/>
                <a:cs typeface="Arial"/>
              </a:rPr>
              <a:t> sang </a:t>
            </a:r>
            <a:r>
              <a:rPr lang="en-SG" sz="1850" b="1" dirty="0" err="1">
                <a:latin typeface="Arial"/>
                <a:cs typeface="Arial"/>
              </a:rPr>
              <a:t>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kaluwasan</a:t>
            </a:r>
            <a:r>
              <a:rPr lang="en-SG" sz="1850" b="1" dirty="0">
                <a:latin typeface="Arial"/>
                <a:cs typeface="Arial"/>
              </a:rPr>
              <a:t>.</a:t>
            </a:r>
            <a:endParaRPr lang="en-US" sz="185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50" b="1" u="sng" dirty="0">
                <a:latin typeface="Arial"/>
                <a:cs typeface="Arial"/>
              </a:rPr>
              <a:t>1 </a:t>
            </a:r>
            <a:r>
              <a:rPr lang="en-US" sz="1850" b="1" u="sng" dirty="0" smtClean="0">
                <a:latin typeface="Arial"/>
                <a:cs typeface="Arial"/>
              </a:rPr>
              <a:t>Pedro </a:t>
            </a:r>
            <a:r>
              <a:rPr lang="en-US" sz="1850" b="1" u="sng" dirty="0">
                <a:latin typeface="Arial"/>
                <a:cs typeface="Arial"/>
              </a:rPr>
              <a:t>3:7</a:t>
            </a:r>
            <a:endParaRPr lang="en-US" sz="185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50" b="1" baseline="30000" dirty="0">
                <a:latin typeface="Arial"/>
                <a:cs typeface="Arial"/>
              </a:rPr>
              <a:t>	</a:t>
            </a:r>
            <a:r>
              <a:rPr lang="en-US" sz="1850" b="1" baseline="30000" dirty="0" smtClean="0">
                <a:latin typeface="Arial"/>
                <a:cs typeface="Arial"/>
              </a:rPr>
              <a:t>7</a:t>
            </a:r>
            <a:r>
              <a:rPr lang="en-SG" sz="1850" b="1" dirty="0" err="1">
                <a:latin typeface="Arial"/>
                <a:cs typeface="Arial"/>
              </a:rPr>
              <a:t>Kamo</a:t>
            </a:r>
            <a:r>
              <a:rPr lang="en-SG" sz="1850" b="1" dirty="0">
                <a:latin typeface="Arial"/>
                <a:cs typeface="Arial"/>
              </a:rPr>
              <a:t> man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bana</a:t>
            </a:r>
            <a:r>
              <a:rPr lang="en-SG" sz="1850" b="1" dirty="0">
                <a:latin typeface="Arial"/>
                <a:cs typeface="Arial"/>
              </a:rPr>
              <a:t>, </a:t>
            </a:r>
            <a:r>
              <a:rPr lang="en-SG" sz="1850" b="1" dirty="0" err="1">
                <a:latin typeface="Arial"/>
                <a:cs typeface="Arial"/>
              </a:rPr>
              <a:t>dapat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trataron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ang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asawa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suno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sa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nahibaluan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nagakabagay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bilang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Kristohanon</a:t>
            </a:r>
            <a:r>
              <a:rPr lang="en-SG" sz="1850" b="1" dirty="0">
                <a:latin typeface="Arial"/>
                <a:cs typeface="Arial"/>
              </a:rPr>
              <a:t>. </a:t>
            </a:r>
            <a:r>
              <a:rPr lang="en-SG" sz="1850" b="1" dirty="0" err="1">
                <a:latin typeface="Arial"/>
                <a:cs typeface="Arial"/>
              </a:rPr>
              <a:t>Tahura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sila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bilang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babayi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mas </a:t>
            </a:r>
            <a:r>
              <a:rPr lang="en-SG" sz="1850" b="1" dirty="0" err="1">
                <a:latin typeface="Arial"/>
                <a:cs typeface="Arial"/>
              </a:rPr>
              <a:t>maluya</a:t>
            </a:r>
            <a:r>
              <a:rPr lang="en-SG" sz="1850" b="1" dirty="0">
                <a:latin typeface="Arial"/>
                <a:cs typeface="Arial"/>
              </a:rPr>
              <a:t> sang </a:t>
            </a:r>
            <a:r>
              <a:rPr lang="en-SG" sz="1850" b="1" dirty="0" err="1">
                <a:latin typeface="Arial"/>
                <a:cs typeface="Arial"/>
              </a:rPr>
              <a:t>sa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aton</a:t>
            </a:r>
            <a:r>
              <a:rPr lang="en-SG" sz="1850" b="1" dirty="0">
                <a:latin typeface="Arial"/>
                <a:cs typeface="Arial"/>
              </a:rPr>
              <a:t>. Kay </a:t>
            </a:r>
            <a:r>
              <a:rPr lang="en-SG" sz="1850" b="1" dirty="0" err="1">
                <a:latin typeface="Arial"/>
                <a:cs typeface="Arial"/>
              </a:rPr>
              <a:t>ginhatagan</a:t>
            </a:r>
            <a:r>
              <a:rPr lang="en-SG" sz="1850" b="1" dirty="0">
                <a:latin typeface="Arial"/>
                <a:cs typeface="Arial"/>
              </a:rPr>
              <a:t> man </a:t>
            </a:r>
            <a:r>
              <a:rPr lang="en-SG" sz="1850" b="1" dirty="0" err="1">
                <a:latin typeface="Arial"/>
                <a:cs typeface="Arial"/>
              </a:rPr>
              <a:t>sila</a:t>
            </a:r>
            <a:r>
              <a:rPr lang="en-SG" sz="1850" b="1" dirty="0">
                <a:latin typeface="Arial"/>
                <a:cs typeface="Arial"/>
              </a:rPr>
              <a:t> sang Dios sing </a:t>
            </a:r>
            <a:r>
              <a:rPr lang="en-SG" sz="1850" b="1" dirty="0" err="1">
                <a:latin typeface="Arial"/>
                <a:cs typeface="Arial"/>
              </a:rPr>
              <a:t>kabuhi</a:t>
            </a:r>
            <a:r>
              <a:rPr lang="en-SG" sz="1850" b="1" dirty="0">
                <a:latin typeface="Arial"/>
                <a:cs typeface="Arial"/>
              </a:rPr>
              <a:t> 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wala</a:t>
            </a:r>
            <a:r>
              <a:rPr lang="en-SG" sz="1850" b="1" dirty="0">
                <a:latin typeface="Arial"/>
                <a:cs typeface="Arial"/>
              </a:rPr>
              <a:t> sing </a:t>
            </a:r>
            <a:r>
              <a:rPr lang="en-SG" sz="1850" b="1" dirty="0" err="1">
                <a:latin typeface="Arial"/>
                <a:cs typeface="Arial"/>
              </a:rPr>
              <a:t>katapusan</a:t>
            </a:r>
            <a:r>
              <a:rPr lang="en-SG" sz="1850" b="1" dirty="0">
                <a:latin typeface="Arial"/>
                <a:cs typeface="Arial"/>
              </a:rPr>
              <a:t> </a:t>
            </a:r>
            <a:r>
              <a:rPr lang="en-SG" sz="1850" b="1" dirty="0" err="1">
                <a:latin typeface="Arial"/>
                <a:cs typeface="Arial"/>
              </a:rPr>
              <a:t>pareho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sa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aton</a:t>
            </a:r>
            <a:r>
              <a:rPr lang="en-SG" sz="1850" b="1" dirty="0">
                <a:latin typeface="Arial"/>
                <a:cs typeface="Arial"/>
              </a:rPr>
              <a:t>. </a:t>
            </a:r>
            <a:r>
              <a:rPr lang="en-SG" sz="1850" b="1" dirty="0" err="1">
                <a:latin typeface="Arial"/>
                <a:cs typeface="Arial"/>
              </a:rPr>
              <a:t>Himua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ini</a:t>
            </a:r>
            <a:r>
              <a:rPr lang="en-SG" sz="1850" b="1" dirty="0">
                <a:latin typeface="Arial"/>
                <a:cs typeface="Arial"/>
              </a:rPr>
              <a:t> </a:t>
            </a:r>
            <a:r>
              <a:rPr lang="en-SG" sz="1850" b="1" dirty="0" err="1">
                <a:latin typeface="Arial"/>
                <a:cs typeface="Arial"/>
              </a:rPr>
              <a:t>agod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wala</a:t>
            </a:r>
            <a:r>
              <a:rPr lang="en-SG" sz="1850" b="1" dirty="0">
                <a:latin typeface="Arial"/>
                <a:cs typeface="Arial"/>
              </a:rPr>
              <a:t> sing </a:t>
            </a:r>
            <a:r>
              <a:rPr lang="en-SG" sz="1850" b="1" dirty="0" err="1">
                <a:latin typeface="Arial"/>
                <a:cs typeface="Arial"/>
              </a:rPr>
              <a:t>sablag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ang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pangamuyo</a:t>
            </a:r>
            <a:r>
              <a:rPr lang="en-SG" sz="1850" b="1" dirty="0" smtClean="0"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50" b="1" u="sng" dirty="0" smtClean="0">
                <a:latin typeface="Arial"/>
                <a:cs typeface="Arial"/>
              </a:rPr>
              <a:t>2 Pedro </a:t>
            </a:r>
            <a:r>
              <a:rPr lang="en-US" sz="1850" b="1" u="sng" dirty="0">
                <a:latin typeface="Arial"/>
                <a:cs typeface="Arial"/>
              </a:rPr>
              <a:t>3:3</a:t>
            </a:r>
            <a:endParaRPr lang="en-US" sz="185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1850" b="1" baseline="30000" dirty="0">
                <a:latin typeface="Arial"/>
                <a:cs typeface="Arial"/>
              </a:rPr>
              <a:t>	</a:t>
            </a:r>
            <a:r>
              <a:rPr lang="en-US" sz="1850" b="1" baseline="30000" dirty="0" smtClean="0">
                <a:latin typeface="Arial"/>
                <a:cs typeface="Arial"/>
              </a:rPr>
              <a:t>3</a:t>
            </a:r>
            <a:r>
              <a:rPr lang="en-SG" sz="1850" b="1" dirty="0" err="1">
                <a:latin typeface="Arial"/>
                <a:cs typeface="Arial"/>
              </a:rPr>
              <a:t>Kon</a:t>
            </a:r>
            <a:r>
              <a:rPr lang="en-SG" sz="1850" b="1" dirty="0">
                <a:latin typeface="Arial"/>
                <a:cs typeface="Arial"/>
              </a:rPr>
              <a:t> gusto </a:t>
            </a:r>
            <a:r>
              <a:rPr lang="en-SG" sz="1850" b="1" dirty="0" err="1">
                <a:latin typeface="Arial"/>
                <a:cs typeface="Arial"/>
              </a:rPr>
              <a:t>ninyo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mangin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matahom</a:t>
            </a:r>
            <a:r>
              <a:rPr lang="en-SG" sz="1850" b="1" dirty="0">
                <a:latin typeface="Arial"/>
                <a:cs typeface="Arial"/>
              </a:rPr>
              <a:t>, </a:t>
            </a:r>
            <a:r>
              <a:rPr lang="en-SG" sz="1850" b="1" dirty="0" err="1">
                <a:latin typeface="Arial"/>
                <a:cs typeface="Arial"/>
              </a:rPr>
              <a:t>indi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pagpasulabihon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ang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pagkopyor</a:t>
            </a:r>
            <a:r>
              <a:rPr lang="en-SG" sz="1850" b="1" dirty="0">
                <a:latin typeface="Arial"/>
                <a:cs typeface="Arial"/>
              </a:rPr>
              <a:t> sang </a:t>
            </a:r>
            <a:r>
              <a:rPr lang="en-SG" sz="1850" b="1" dirty="0" err="1">
                <a:latin typeface="Arial"/>
                <a:cs typeface="Arial"/>
              </a:rPr>
              <a:t>inyo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buhok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ginabutangan</a:t>
            </a:r>
            <a:r>
              <a:rPr lang="en-SG" sz="1850" b="1" dirty="0">
                <a:latin typeface="Arial"/>
                <a:cs typeface="Arial"/>
              </a:rPr>
              <a:t> sang </a:t>
            </a:r>
            <a:r>
              <a:rPr lang="en-SG" sz="1850" b="1" dirty="0" err="1">
                <a:latin typeface="Arial"/>
                <a:cs typeface="Arial"/>
              </a:rPr>
              <a:t>malahalon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mga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alahas</a:t>
            </a:r>
            <a:r>
              <a:rPr lang="en-SG" sz="1850" b="1" dirty="0">
                <a:latin typeface="Arial"/>
                <a:cs typeface="Arial"/>
              </a:rPr>
              <a:t>, </a:t>
            </a:r>
            <a:r>
              <a:rPr lang="en-SG" sz="1850" b="1" dirty="0" err="1">
                <a:latin typeface="Arial"/>
                <a:cs typeface="Arial"/>
              </a:rPr>
              <a:t>ukon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pagsuksok</a:t>
            </a:r>
            <a:r>
              <a:rPr lang="en-SG" sz="1850" b="1" dirty="0">
                <a:latin typeface="Arial"/>
                <a:cs typeface="Arial"/>
              </a:rPr>
              <a:t> sang </a:t>
            </a:r>
            <a:r>
              <a:rPr lang="en-SG" sz="1850" b="1" dirty="0" err="1">
                <a:latin typeface="Arial"/>
                <a:cs typeface="Arial"/>
              </a:rPr>
              <a:t>malahalon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nga</a:t>
            </a:r>
            <a:r>
              <a:rPr lang="en-SG" sz="1850" b="1" dirty="0">
                <a:latin typeface="Arial"/>
                <a:cs typeface="Arial"/>
              </a:rPr>
              <a:t> </a:t>
            </a:r>
            <a:r>
              <a:rPr lang="en-SG" sz="1850" b="1" dirty="0" err="1">
                <a:latin typeface="Arial"/>
                <a:cs typeface="Arial"/>
              </a:rPr>
              <a:t>bayo</a:t>
            </a:r>
            <a:r>
              <a:rPr lang="en-SG" sz="1850" b="1" dirty="0">
                <a:latin typeface="Arial"/>
                <a:cs typeface="Arial"/>
              </a:rPr>
              <a:t>, </a:t>
            </a:r>
            <a:endParaRPr lang="en-US" sz="1850" b="1" dirty="0">
              <a:latin typeface="Arial"/>
              <a:cs typeface="Arial"/>
            </a:endParaRPr>
          </a:p>
        </p:txBody>
      </p:sp>
      <p:sp>
        <p:nvSpPr>
          <p:cNvPr id="449539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-25400" y="0"/>
            <a:ext cx="9144000" cy="1268413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Kung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indi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mayo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ang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imo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pagwali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Pati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ang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mga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bato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mareklamo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!</a:t>
            </a:r>
            <a:endParaRPr lang="en-US" sz="14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51586" name="Picture 1" descr="Luke Even the rocks will cry 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187450"/>
            <a:ext cx="75565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5876925"/>
            <a:ext cx="91440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Lukas 19:40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Nagsabat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si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Jesus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sa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ila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“Sa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pagkamatuod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kon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maghipos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sila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ang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mga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bato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amo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ang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magasinggit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sang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mga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SG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pagdayaw</a:t>
            </a:r>
            <a:r>
              <a:rPr lang="en-SG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.”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51130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3634" name="Title 1"/>
          <p:cNvSpPr>
            <a:spLocks noGrp="1"/>
          </p:cNvSpPr>
          <p:nvPr>
            <p:ph type="title"/>
          </p:nvPr>
        </p:nvSpPr>
        <p:spPr>
          <a:xfrm>
            <a:off x="179388" y="71438"/>
            <a:ext cx="7954962" cy="1270000"/>
          </a:xfrm>
        </p:spPr>
        <p:txBody>
          <a:bodyPr/>
          <a:lstStyle/>
          <a:p>
            <a:pPr algn="l"/>
            <a:r>
              <a:rPr lang="en-US" b="1" i="1" dirty="0" err="1" smtClean="0">
                <a:latin typeface="Arial" charset="0"/>
                <a:ea typeface="ＭＳ Ｐゴシック" charset="0"/>
              </a:rPr>
              <a:t>Ipasa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</a:rPr>
              <a:t>ang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</a:rPr>
              <a:t>duwa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</a:rPr>
              <a:t>ka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sermon…</a:t>
            </a:r>
            <a:endParaRPr lang="en-US" b="1" i="1" dirty="0">
              <a:latin typeface="Arial" charset="0"/>
              <a:ea typeface="ＭＳ Ｐゴシック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163" y="1484313"/>
            <a:ext cx="9113837" cy="64928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Sa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adlaw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antis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ikaw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magwali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163" y="4265613"/>
            <a:ext cx="9113837" cy="6477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FFFF"/>
                </a:solidFill>
                <a:cs typeface="Arial" charset="0"/>
              </a:rPr>
              <a:t>Sa </a:t>
            </a:r>
            <a:r>
              <a:rPr lang="en-US" sz="3600" b="1" dirty="0" err="1">
                <a:solidFill>
                  <a:srgbClr val="FFFF00"/>
                </a:solidFill>
                <a:cs typeface="Arial" charset="0"/>
              </a:rPr>
              <a:t>adlaw</a:t>
            </a:r>
            <a:r>
              <a:rPr lang="en-US" sz="36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nga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ikaw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cs typeface="Arial" charset="0"/>
              </a:rPr>
              <a:t>magwali</a:t>
            </a:r>
            <a:r>
              <a:rPr lang="en-US" sz="3600" b="1" dirty="0">
                <a:solidFill>
                  <a:srgbClr val="FFFFFF"/>
                </a:solidFill>
                <a:cs typeface="Arial" charset="0"/>
              </a:rPr>
              <a:t> …</a:t>
            </a:r>
          </a:p>
        </p:txBody>
      </p:sp>
      <p:sp>
        <p:nvSpPr>
          <p:cNvPr id="453637" name="Text Box 4"/>
          <p:cNvSpPr txBox="1">
            <a:spLocks noChangeArrowheads="1"/>
          </p:cNvSpPr>
          <p:nvPr/>
        </p:nvSpPr>
        <p:spPr bwMode="auto">
          <a:xfrm>
            <a:off x="8316913" y="76200"/>
            <a:ext cx="750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cs typeface="Arial" charset="0"/>
              </a:rPr>
              <a:t>vii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163" y="2133600"/>
            <a:ext cx="91138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/>
            </a:pPr>
            <a:r>
              <a:rPr lang="en-US" sz="2800" b="1" dirty="0" err="1" smtClean="0">
                <a:solidFill>
                  <a:srgbClr val="FFFF00"/>
                </a:solidFill>
                <a:cs typeface="Arial" charset="0"/>
              </a:rPr>
              <a:t>Hilimuon</a:t>
            </a:r>
            <a:r>
              <a:rPr lang="en-US" sz="28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Arial" charset="0"/>
              </a:rPr>
              <a:t>nga</a:t>
            </a:r>
            <a:r>
              <a:rPr lang="en-US" sz="28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Arial" charset="0"/>
              </a:rPr>
              <a:t>Pagbaylon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. 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7 &amp; 8 (or 11 &amp; 12)</a:t>
            </a:r>
          </a:p>
          <a:p>
            <a:pPr>
              <a:buFont typeface="Times New Roman" charset="0"/>
              <a:buAutoNum type="arabicPeriod"/>
            </a:pP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PPT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slide(s) of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Pagbaylon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sang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wali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 New Roman" charset="0"/>
              <a:buAutoNum type="arabicPeriod"/>
            </a:pPr>
            <a:r>
              <a:rPr lang="en-US" sz="2400" b="1" dirty="0" err="1" smtClean="0">
                <a:solidFill>
                  <a:srgbClr val="FFFF00"/>
                </a:solidFill>
                <a:cs typeface="Arial" charset="0"/>
              </a:rPr>
              <a:t>Mga</a:t>
            </a:r>
            <a:r>
              <a:rPr lang="en-US" sz="24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cs typeface="Arial" charset="0"/>
              </a:rPr>
              <a:t>Kopya</a:t>
            </a:r>
            <a:r>
              <a:rPr lang="en-US" sz="2400" b="1" dirty="0" smtClean="0">
                <a:solidFill>
                  <a:srgbClr val="FFFFFF"/>
                </a:solidFill>
                <a:cs typeface="Arial" charset="0"/>
              </a:rPr>
              <a:t> sang </a:t>
            </a:r>
            <a:r>
              <a:rPr lang="en-US" sz="2400" b="1" dirty="0" err="1" smtClean="0">
                <a:solidFill>
                  <a:srgbClr val="FFFFFF"/>
                </a:solidFill>
                <a:cs typeface="Arial" charset="0"/>
              </a:rPr>
              <a:t>pagbayong</a:t>
            </a:r>
            <a:r>
              <a:rPr lang="en-US" sz="2400" b="1" dirty="0" smtClean="0">
                <a:solidFill>
                  <a:srgbClr val="FFFFFF"/>
                </a:solidFill>
                <a:cs typeface="Arial" charset="0"/>
              </a:rPr>
              <a:t> sang </a:t>
            </a:r>
            <a:r>
              <a:rPr lang="en-US" sz="2400" b="1" dirty="0" err="1" smtClean="0">
                <a:solidFill>
                  <a:srgbClr val="FFFFFF"/>
                </a:solidFill>
                <a:cs typeface="Arial" charset="0"/>
              </a:rPr>
              <a:t>wali</a:t>
            </a:r>
            <a:r>
              <a:rPr lang="en-US" sz="2400" b="1" dirty="0" smtClean="0">
                <a:solidFill>
                  <a:srgbClr val="FFFFFF"/>
                </a:solidFill>
                <a:cs typeface="Arial" charset="0"/>
              </a:rPr>
              <a:t> para </a:t>
            </a:r>
            <a:r>
              <a:rPr lang="en-US" sz="2400" b="1" dirty="0" err="1" smtClean="0">
                <a:solidFill>
                  <a:srgbClr val="FFFFFF"/>
                </a:solidFill>
                <a:cs typeface="Arial" charset="0"/>
              </a:rPr>
              <a:t>sa</a:t>
            </a:r>
            <a:r>
              <a:rPr lang="en-US" sz="24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cs typeface="Arial" charset="0"/>
              </a:rPr>
              <a:t>tanan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 New Roman" charset="0"/>
              <a:buAutoNum type="arabicPeriod"/>
            </a:pP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Manuscript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annotated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agod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maging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klaro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163" y="4913313"/>
            <a:ext cx="91138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 startAt="5"/>
            </a:pP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Memory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key 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para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sa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pag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record sang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wali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0163" y="5589588"/>
            <a:ext cx="9113837" cy="6477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Duwa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ka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adlaw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pagkatapos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sang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wali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163" y="6237288"/>
            <a:ext cx="91138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 startAt="6"/>
            </a:pP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Ebaluwasyon</a:t>
            </a: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sa</a:t>
            </a: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kaugalingon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(p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. 104)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build="p"/>
      <p:bldP spid="7" grpId="0"/>
      <p:bldP spid="10" grpId="0" animBg="1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0" name="Picture 4" descr="Emergenc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3" y="2895600"/>
            <a:ext cx="55641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457200"/>
            <a:ext cx="57912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ea typeface="+mj-ea"/>
              </a:rPr>
              <a:t>Kung </a:t>
            </a:r>
            <a:r>
              <a:rPr lang="en-US" sz="4400" dirty="0" err="1" smtClean="0">
                <a:ea typeface="+mj-ea"/>
              </a:rPr>
              <a:t>kinanlan</a:t>
            </a:r>
            <a:r>
              <a:rPr lang="en-US" sz="4400" dirty="0" smtClean="0">
                <a:ea typeface="+mj-ea"/>
              </a:rPr>
              <a:t> </a:t>
            </a:r>
            <a:r>
              <a:rPr lang="en-US" sz="4400" dirty="0" err="1" smtClean="0">
                <a:ea typeface="+mj-ea"/>
              </a:rPr>
              <a:t>bulig</a:t>
            </a:r>
            <a:r>
              <a:rPr lang="en-US" sz="4400" dirty="0" smtClean="0">
                <a:ea typeface="+mj-ea"/>
              </a:rPr>
              <a:t> kung </a:t>
            </a:r>
            <a:r>
              <a:rPr lang="en-US" sz="4400" dirty="0" err="1" smtClean="0">
                <a:ea typeface="+mj-ea"/>
              </a:rPr>
              <a:t>nabudlayan</a:t>
            </a:r>
            <a:r>
              <a:rPr lang="en-US" sz="4400" dirty="0" smtClean="0">
                <a:ea typeface="+mj-ea"/>
              </a:rPr>
              <a:t> </a:t>
            </a:r>
            <a:r>
              <a:rPr lang="en-US" sz="4400" dirty="0" err="1" smtClean="0">
                <a:ea typeface="+mj-ea"/>
              </a:rPr>
              <a:t>sa</a:t>
            </a:r>
            <a:r>
              <a:rPr lang="en-US" sz="4400" dirty="0" smtClean="0">
                <a:ea typeface="+mj-ea"/>
              </a:rPr>
              <a:t> </a:t>
            </a:r>
            <a:r>
              <a:rPr lang="en-US" sz="4400" dirty="0" err="1" smtClean="0">
                <a:ea typeface="+mj-ea"/>
              </a:rPr>
              <a:t>hilimuon</a:t>
            </a:r>
            <a:r>
              <a:rPr lang="en-US" sz="4400" dirty="0" smtClean="0">
                <a:ea typeface="+mj-ea"/>
              </a:rPr>
              <a:t>?  </a:t>
            </a:r>
            <a:r>
              <a:rPr lang="en-US" sz="4400" dirty="0">
                <a:ea typeface="+mj-ea"/>
              </a:rPr>
              <a:t/>
            </a:r>
            <a:br>
              <a:rPr lang="en-US" sz="4400" dirty="0">
                <a:ea typeface="+mj-ea"/>
              </a:rPr>
            </a:br>
            <a:r>
              <a:rPr lang="en-US" sz="4400" dirty="0" err="1" smtClean="0">
                <a:ea typeface="+mj-ea"/>
              </a:rPr>
              <a:t>Pangayo</a:t>
            </a:r>
            <a:r>
              <a:rPr lang="en-US" sz="4400" dirty="0" smtClean="0">
                <a:ea typeface="+mj-ea"/>
              </a:rPr>
              <a:t> sang </a:t>
            </a:r>
            <a:r>
              <a:rPr lang="en-US" sz="4400" dirty="0" err="1" smtClean="0">
                <a:ea typeface="+mj-ea"/>
              </a:rPr>
              <a:t>Bulig</a:t>
            </a:r>
            <a:r>
              <a:rPr lang="en-US" sz="4400" dirty="0" smtClean="0">
                <a:ea typeface="+mj-ea"/>
              </a:rPr>
              <a:t>!</a:t>
            </a:r>
            <a:endParaRPr lang="en-US" sz="4400" dirty="0">
              <a:ea typeface="+mj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ＭＳ Ｐゴシック" charset="-128"/>
                <a:cs typeface="ＭＳ Ｐゴシック" charset="-128"/>
              </a:rPr>
              <a:t>Palihog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I-type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sa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computer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ang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inyo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nga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ulubrahon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9012" name="Picture 4" descr="BuyTheWarrant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1828800"/>
            <a:ext cx="81295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2555875" y="6080125"/>
            <a:ext cx="6435725" cy="701675"/>
          </a:xfrm>
          <a:prstGeom prst="rect">
            <a:avLst/>
          </a:prstGeom>
          <a:solidFill>
            <a:srgbClr val="50009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chemeClr val="tx2"/>
                </a:solidFill>
              </a:rPr>
              <a:t>Bakla</a:t>
            </a:r>
            <a:r>
              <a:rPr lang="en-US" sz="4000" b="1" dirty="0" smtClean="0">
                <a:solidFill>
                  <a:schemeClr val="tx2"/>
                </a:solidFill>
              </a:rPr>
              <a:t> man </a:t>
            </a:r>
            <a:r>
              <a:rPr lang="en-US" sz="4000" b="1" dirty="0" err="1" smtClean="0">
                <a:solidFill>
                  <a:schemeClr val="tx2"/>
                </a:solidFill>
              </a:rPr>
              <a:t>ang</a:t>
            </a:r>
            <a:r>
              <a:rPr lang="en-US" sz="4000" b="1" dirty="0" smtClean="0">
                <a:solidFill>
                  <a:schemeClr val="tx2"/>
                </a:solidFill>
              </a:rPr>
              <a:t> warranty!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250825"/>
            <a:ext cx="7772400" cy="857250"/>
          </a:xfrm>
          <a:solidFill>
            <a:schemeClr val="tx1"/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Iban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pa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nga</a:t>
            </a:r>
            <a:r>
              <a:rPr lang="en-US" altLang="zh-CN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kinanlanon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44588"/>
            <a:ext cx="8839200" cy="5140325"/>
          </a:xfrm>
          <a:effectLst/>
        </p:spPr>
        <p:txBody>
          <a:bodyPr/>
          <a:lstStyle/>
          <a:p>
            <a:pPr marL="609600" indent="-609600" algn="ctr" eaLnBrk="1" hangingPunct="1">
              <a:spcBef>
                <a:spcPct val="0"/>
              </a:spcBef>
              <a:buFont typeface="Wingdings" charset="0"/>
              <a:buNone/>
              <a:defRPr/>
            </a:pP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Mga</a:t>
            </a: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Sulat</a:t>
            </a: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sa</a:t>
            </a: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Kurso</a:t>
            </a:r>
            <a:endParaRPr lang="en-US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algn="ctr" eaLnBrk="1" hangingPunct="1">
              <a:spcBef>
                <a:spcPct val="0"/>
              </a:spcBef>
              <a:buFontTx/>
              <a:buNone/>
              <a:defRPr/>
            </a:pPr>
            <a:endParaRPr lang="en-US" altLang="zh-CN" sz="2800" b="1" u="sng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Paano</a:t>
            </a: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ako</a:t>
            </a: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ma </a:t>
            </a: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contak</a:t>
            </a:r>
            <a:endParaRPr lang="en-US" altLang="zh-CN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SBC box L19 or phone (6559-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1513)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Mobile number 9113-7090</a:t>
            </a: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Adress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sa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balay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- SBC 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Block 2-302 </a:t>
            </a: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Indi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na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pwede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ang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telepono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sa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balay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E-mail: </a:t>
            </a:r>
            <a:r>
              <a:rPr lang="en-US" altLang="zh-CN" sz="2800" b="1" dirty="0" err="1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griffith@sbc.edu.sg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Ang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akon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oras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sa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opisina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SG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Pwede</a:t>
            </a:r>
            <a:r>
              <a:rPr lang="en-SG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man </a:t>
            </a:r>
            <a:r>
              <a:rPr lang="en-SG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kita</a:t>
            </a:r>
            <a:r>
              <a:rPr lang="en-SG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SG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ka</a:t>
            </a:r>
            <a:r>
              <a:rPr lang="en-SG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SG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upod</a:t>
            </a:r>
            <a:r>
              <a:rPr lang="en-SG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SG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sa</a:t>
            </a:r>
            <a:r>
              <a:rPr lang="en-SG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SG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panyaga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! </a:t>
            </a:r>
            <a:endParaRPr lang="en-US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65220" name="Picture 4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926263" y="188913"/>
            <a:ext cx="1787525" cy="1820862"/>
          </a:xfrm>
        </p:spPr>
      </p:pic>
      <p:sp>
        <p:nvSpPr>
          <p:cNvPr id="458756" name="Text Box 5"/>
          <p:cNvSpPr txBox="1">
            <a:spLocks noChangeArrowheads="1"/>
          </p:cNvSpPr>
          <p:nvPr/>
        </p:nvSpPr>
        <p:spPr bwMode="auto">
          <a:xfrm>
            <a:off x="8458200" y="15240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xi</a:t>
            </a:r>
          </a:p>
        </p:txBody>
      </p:sp>
      <p:pic>
        <p:nvPicPr>
          <p:cNvPr id="265222" name="Picture 6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7761288" y="5568950"/>
            <a:ext cx="1382712" cy="12890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265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2652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163107" cy="7101408"/>
            <a:chOff x="-1" y="0"/>
            <a:chExt cx="9163107" cy="7101408"/>
          </a:xfrm>
        </p:grpSpPr>
        <p:pic>
          <p:nvPicPr>
            <p:cNvPr id="2" name="Picture 1" descr="Teaching is Toug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63107" cy="7101408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 bwMode="auto">
            <a:xfrm>
              <a:off x="5076056" y="116632"/>
              <a:ext cx="3024336" cy="2088232"/>
            </a:xfrm>
            <a:prstGeom prst="wedgeRoundRectCallout">
              <a:avLst>
                <a:gd name="adj1" fmla="val 4763"/>
                <a:gd name="adj2" fmla="val 6134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251520" y="692696"/>
              <a:ext cx="3960440" cy="4392488"/>
            </a:xfrm>
            <a:prstGeom prst="wedgeRoundRectCallout">
              <a:avLst>
                <a:gd name="adj1" fmla="val -100418"/>
                <a:gd name="adj2" fmla="val 1743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</p:grp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12942" y="764704"/>
            <a:ext cx="36004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Indi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ko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na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gusto mag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balik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sa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skwelahan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 Indi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ko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nila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gusto! 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Ginasunlog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ko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nila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,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gina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gasnit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nila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buhok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ko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,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kag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gina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balang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ko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nila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Gapangakig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nako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</a:t>
            </a:r>
            <a:endParaRPr lang="en-US" sz="3000" dirty="0">
              <a:solidFill>
                <a:srgbClr val="00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  <p:sp>
        <p:nvSpPr>
          <p:cNvPr id="4608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6162" y="332656"/>
            <a:ext cx="3456384" cy="1656184"/>
          </a:xfrm>
        </p:spPr>
        <p:txBody>
          <a:bodyPr/>
          <a:lstStyle/>
          <a:p>
            <a:pPr eaLnBrk="1" hangingPunct="1"/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Wala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may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naghambal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nga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hapos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ang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magtudlo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</a:t>
            </a:r>
            <a:endParaRPr lang="en-US" sz="3200" dirty="0">
              <a:solidFill>
                <a:srgbClr val="00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-01-09 Family at Grandpa WYC 90th BDay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866" y="0"/>
            <a:ext cx="9218866" cy="6885384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652120" y="25727"/>
            <a:ext cx="349188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 err="1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Pamilya</a:t>
            </a: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Griffith</a:t>
            </a:r>
            <a:b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 Jan 2016</a:t>
            </a:r>
            <a:endParaRPr lang="en-US" b="1" dirty="0" smtClean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-252536" y="4149080"/>
            <a:ext cx="3051851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Kurt &amp; Cara</a:t>
            </a:r>
            <a: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(29)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411760" y="3212976"/>
            <a:ext cx="1655020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John</a:t>
            </a:r>
            <a:b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(23)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5323003" y="5256588"/>
            <a:ext cx="3816424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Stephen &amp; Katie 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(26)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4499992" y="3645024"/>
            <a:ext cx="3384376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Rick &amp; Susan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endParaRPr lang="en-US" b="1" kern="0" dirty="0"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16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 (Homiletics) link </a:t>
            </a:r>
            <a:r>
              <a:rPr lang="en-US" sz="2400" b="1" dirty="0" err="1" smtClean="0">
                <a:latin typeface="Arial" charset="0"/>
                <a:ea typeface="ＭＳ Ｐゴシック" charset="0"/>
              </a:rPr>
              <a:t>sa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Libre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ini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nga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presentasyon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65757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42792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Stephen's Plane Q400 Cockp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6854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6</a:t>
            </a:r>
          </a:p>
        </p:txBody>
      </p:sp>
      <p:pic>
        <p:nvPicPr>
          <p:cNvPr id="346115" name="Picture 2" descr="Stephen Pilot Kenmore Uniform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675" y="0"/>
            <a:ext cx="423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429001"/>
            <a:ext cx="5400599" cy="3429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Si Stephen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piloto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sang Spirit Airlines,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sa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Boise, Idaho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363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Spirit Airbus A320</a:t>
            </a:r>
            <a:endParaRPr lang="en-US" sz="6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92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each">
  <a:themeElements>
    <a:clrScheme name="Beach 1">
      <a:dk1>
        <a:srgbClr val="000000"/>
      </a:dk1>
      <a:lt1>
        <a:srgbClr val="EADEA6"/>
      </a:lt1>
      <a:dk2>
        <a:srgbClr val="000000"/>
      </a:dk2>
      <a:lt2>
        <a:srgbClr val="808080"/>
      </a:lt2>
      <a:accent1>
        <a:srgbClr val="20CD02"/>
      </a:accent1>
      <a:accent2>
        <a:srgbClr val="EBEF13"/>
      </a:accent2>
      <a:accent3>
        <a:srgbClr val="F3ECD0"/>
      </a:accent3>
      <a:accent4>
        <a:srgbClr val="000000"/>
      </a:accent4>
      <a:accent5>
        <a:srgbClr val="ABE3AA"/>
      </a:accent5>
      <a:accent6>
        <a:srgbClr val="D5D910"/>
      </a:accent6>
      <a:hlink>
        <a:srgbClr val="FF0000"/>
      </a:hlink>
      <a:folHlink>
        <a:srgbClr val="0E18F3"/>
      </a:folHlink>
    </a:clrScheme>
    <a:fontScheme name="Beach">
      <a:majorFont>
        <a:latin typeface="Century Gothic"/>
        <a:ea typeface="Osaka"/>
        <a:cs typeface="Osaka"/>
      </a:majorFont>
      <a:minorFont>
        <a:latin typeface="Century Gothic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each 1">
        <a:dk1>
          <a:srgbClr val="000000"/>
        </a:dk1>
        <a:lt1>
          <a:srgbClr val="EADEA6"/>
        </a:lt1>
        <a:dk2>
          <a:srgbClr val="000000"/>
        </a:dk2>
        <a:lt2>
          <a:srgbClr val="808080"/>
        </a:lt2>
        <a:accent1>
          <a:srgbClr val="20CD02"/>
        </a:accent1>
        <a:accent2>
          <a:srgbClr val="EBEF13"/>
        </a:accent2>
        <a:accent3>
          <a:srgbClr val="F3ECD0"/>
        </a:accent3>
        <a:accent4>
          <a:srgbClr val="000000"/>
        </a:accent4>
        <a:accent5>
          <a:srgbClr val="ABE3AA"/>
        </a:accent5>
        <a:accent6>
          <a:srgbClr val="D5D910"/>
        </a:accent6>
        <a:hlink>
          <a:srgbClr val="FF0000"/>
        </a:hlink>
        <a:folHlink>
          <a:srgbClr val="0E18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Calm">
  <a:themeElements>
    <a:clrScheme name="Calm 1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C88500"/>
      </a:accent1>
      <a:accent2>
        <a:srgbClr val="966400"/>
      </a:accent2>
      <a:accent3>
        <a:srgbClr val="AAAAB8"/>
      </a:accent3>
      <a:accent4>
        <a:srgbClr val="DADADA"/>
      </a:accent4>
      <a:accent5>
        <a:srgbClr val="E0C2AA"/>
      </a:accent5>
      <a:accent6>
        <a:srgbClr val="875A00"/>
      </a:accent6>
      <a:hlink>
        <a:srgbClr val="FAA700"/>
      </a:hlink>
      <a:folHlink>
        <a:srgbClr val="FFDA91"/>
      </a:folHlink>
    </a:clrScheme>
    <a:fontScheme name="Cal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alm 1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C88500"/>
        </a:accent1>
        <a:accent2>
          <a:srgbClr val="966400"/>
        </a:accent2>
        <a:accent3>
          <a:srgbClr val="AAAAB8"/>
        </a:accent3>
        <a:accent4>
          <a:srgbClr val="DADADA"/>
        </a:accent4>
        <a:accent5>
          <a:srgbClr val="E0C2AA"/>
        </a:accent5>
        <a:accent6>
          <a:srgbClr val="875A00"/>
        </a:accent6>
        <a:hlink>
          <a:srgbClr val="FAA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ridge in Fog">
  <a:themeElements>
    <a:clrScheme name="Bridge in Fog 1">
      <a:dk1>
        <a:srgbClr val="3E3E5C"/>
      </a:dk1>
      <a:lt1>
        <a:srgbClr val="FFFFFF"/>
      </a:lt1>
      <a:dk2>
        <a:srgbClr val="39598D"/>
      </a:dk2>
      <a:lt2>
        <a:srgbClr val="FFFFFF"/>
      </a:lt2>
      <a:accent1>
        <a:srgbClr val="800000"/>
      </a:accent1>
      <a:accent2>
        <a:srgbClr val="004080"/>
      </a:accent2>
      <a:accent3>
        <a:srgbClr val="AEB5C5"/>
      </a:accent3>
      <a:accent4>
        <a:srgbClr val="DADADA"/>
      </a:accent4>
      <a:accent5>
        <a:srgbClr val="C0AAAA"/>
      </a:accent5>
      <a:accent6>
        <a:srgbClr val="003973"/>
      </a:accent6>
      <a:hlink>
        <a:srgbClr val="008000"/>
      </a:hlink>
      <a:folHlink>
        <a:srgbClr val="6666FF"/>
      </a:folHlink>
    </a:clrScheme>
    <a:fontScheme name="Bridge in Fog">
      <a:majorFont>
        <a:latin typeface="Tahoma"/>
        <a:ea typeface="MS Pゴシック"/>
        <a:cs typeface="MS Pゴシック"/>
      </a:majorFont>
      <a:minorFont>
        <a:latin typeface="Tahoma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ridge in Fog 1">
        <a:dk1>
          <a:srgbClr val="3E3E5C"/>
        </a:dk1>
        <a:lt1>
          <a:srgbClr val="FFFFFF"/>
        </a:lt1>
        <a:dk2>
          <a:srgbClr val="39598D"/>
        </a:dk2>
        <a:lt2>
          <a:srgbClr val="FFFFFF"/>
        </a:lt2>
        <a:accent1>
          <a:srgbClr val="800000"/>
        </a:accent1>
        <a:accent2>
          <a:srgbClr val="004080"/>
        </a:accent2>
        <a:accent3>
          <a:srgbClr val="AEB5C5"/>
        </a:accent3>
        <a:accent4>
          <a:srgbClr val="DADADA"/>
        </a:accent4>
        <a:accent5>
          <a:srgbClr val="C0AAAA"/>
        </a:accent5>
        <a:accent6>
          <a:srgbClr val="003973"/>
        </a:accent6>
        <a:hlink>
          <a:srgbClr val="008000"/>
        </a:hlink>
        <a:folHlink>
          <a:srgbClr val="66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Gleam">
  <a:themeElements>
    <a:clrScheme name="Gleam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Gleam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leam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ight Fountain">
  <a:themeElements>
    <a:clrScheme name="Light Fountain 1">
      <a:dk1>
        <a:srgbClr val="003366"/>
      </a:dk1>
      <a:lt1>
        <a:srgbClr val="FFFF66"/>
      </a:lt1>
      <a:dk2>
        <a:srgbClr val="B9152F"/>
      </a:dk2>
      <a:lt2>
        <a:srgbClr val="FFFF66"/>
      </a:lt2>
      <a:accent1>
        <a:srgbClr val="3366CC"/>
      </a:accent1>
      <a:accent2>
        <a:srgbClr val="CA314F"/>
      </a:accent2>
      <a:accent3>
        <a:srgbClr val="D9AAAD"/>
      </a:accent3>
      <a:accent4>
        <a:srgbClr val="DADA56"/>
      </a:accent4>
      <a:accent5>
        <a:srgbClr val="ADB8E2"/>
      </a:accent5>
      <a:accent6>
        <a:srgbClr val="B72B47"/>
      </a:accent6>
      <a:hlink>
        <a:srgbClr val="66CCFF"/>
      </a:hlink>
      <a:folHlink>
        <a:srgbClr val="FFE701"/>
      </a:folHlink>
    </a:clrScheme>
    <a:fontScheme name="Light Fountai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Light Fountain 1">
        <a:dk1>
          <a:srgbClr val="003366"/>
        </a:dk1>
        <a:lt1>
          <a:srgbClr val="FFFF66"/>
        </a:lt1>
        <a:dk2>
          <a:srgbClr val="B9152F"/>
        </a:dk2>
        <a:lt2>
          <a:srgbClr val="FFFF66"/>
        </a:lt2>
        <a:accent1>
          <a:srgbClr val="3366CC"/>
        </a:accent1>
        <a:accent2>
          <a:srgbClr val="CA314F"/>
        </a:accent2>
        <a:accent3>
          <a:srgbClr val="D9AAAD"/>
        </a:accent3>
        <a:accent4>
          <a:srgbClr val="DADA56"/>
        </a:accent4>
        <a:accent5>
          <a:srgbClr val="ADB8E2"/>
        </a:accent5>
        <a:accent6>
          <a:srgbClr val="B72B47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lipboard 2">
    <a:dk1>
      <a:srgbClr val="000000"/>
    </a:dk1>
    <a:lt1>
      <a:srgbClr val="ECDB96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4EAC9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2004:Templates:Presentations:Designs:Light Fountain</Template>
  <TotalTime>20330</TotalTime>
  <Pages>1</Pages>
  <Words>2241</Words>
  <Application>Microsoft Macintosh PowerPoint</Application>
  <PresentationFormat>On-screen Show (4:3)</PresentationFormat>
  <Paragraphs>428</Paragraphs>
  <Slides>71</Slides>
  <Notes>53</Notes>
  <HiddenSlides>0</HiddenSlides>
  <MMClips>0</MMClips>
  <ScaleCrop>false</ScaleCrop>
  <HeadingPairs>
    <vt:vector size="6" baseType="variant">
      <vt:variant>
        <vt:lpstr>Theme</vt:lpstr>
      </vt:variant>
      <vt:variant>
        <vt:i4>29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101" baseType="lpstr">
      <vt:lpstr>Candybar</vt:lpstr>
      <vt:lpstr>1_Default Design</vt:lpstr>
      <vt:lpstr>Blank Presentation</vt:lpstr>
      <vt:lpstr>Crumple</vt:lpstr>
      <vt:lpstr>Bridge in Fog</vt:lpstr>
      <vt:lpstr>Bold Stripes</vt:lpstr>
      <vt:lpstr>Gleam</vt:lpstr>
      <vt:lpstr>Light Fountain</vt:lpstr>
      <vt:lpstr>5_Default Design</vt:lpstr>
      <vt:lpstr>1_Bold Stripes</vt:lpstr>
      <vt:lpstr>Beach</vt:lpstr>
      <vt:lpstr>1_Calm</vt:lpstr>
      <vt:lpstr>Clipboard</vt:lpstr>
      <vt:lpstr>5_Blank Presentation</vt:lpstr>
      <vt:lpstr>Blue Horizon</vt:lpstr>
      <vt:lpstr>3_Default Design</vt:lpstr>
      <vt:lpstr>2_Default Design</vt:lpstr>
      <vt:lpstr>7_Blank Presentation</vt:lpstr>
      <vt:lpstr>Cascade</vt:lpstr>
      <vt:lpstr>6_Blank Presentation</vt:lpstr>
      <vt:lpstr>6_Beam</vt:lpstr>
      <vt:lpstr>11_Default Design</vt:lpstr>
      <vt:lpstr>2_Beam</vt:lpstr>
      <vt:lpstr>4_Default Design</vt:lpstr>
      <vt:lpstr>4_Beam</vt:lpstr>
      <vt:lpstr>4_Blank Presentation</vt:lpstr>
      <vt:lpstr>8_Office Theme</vt:lpstr>
      <vt:lpstr>3_Beam</vt:lpstr>
      <vt:lpstr>6_Default Design</vt:lpstr>
      <vt:lpstr>Document</vt:lpstr>
      <vt:lpstr>Pagwali: Ang proseso sa pag tuon kag pagwali sang Pulong sang Dios</vt:lpstr>
      <vt:lpstr>Our People</vt:lpstr>
      <vt:lpstr>PowerPoint Presentation</vt:lpstr>
      <vt:lpstr>Thailand • Mongolia • Myanmar • Indonesia</vt:lpstr>
      <vt:lpstr>Ang amon tatlo ka bata</vt:lpstr>
      <vt:lpstr>Si Kurt nagaubra sa IT company</vt:lpstr>
      <vt:lpstr>Pamilya Griffith 9 Jan 2016</vt:lpstr>
      <vt:lpstr>Si Stephen piloto sang Spirit Airlines, sa Boise, Idaho</vt:lpstr>
      <vt:lpstr>Spirit Airbus A320</vt:lpstr>
      <vt:lpstr>Stephen naga lupad upod sng 173 ka pasahero</vt:lpstr>
      <vt:lpstr>Ang amon kamanghuran, si John (23), isa ka graphic artist sa California</vt:lpstr>
      <vt:lpstr>Ang amon nga misyon organisasyon</vt:lpstr>
      <vt:lpstr>Ako ang gapamuno sang Doctor of Ministry studies (DMin) nga programa sa SBC</vt:lpstr>
      <vt:lpstr>SINGAPORE BIBLE COLLEGE</vt:lpstr>
      <vt:lpstr>Mga Studyante sa Singapore Bible College</vt:lpstr>
      <vt:lpstr>Mga Klase nga ginatudlo ko sa SBC</vt:lpstr>
      <vt:lpstr>Our People</vt:lpstr>
      <vt:lpstr>Mga Miyembro sa Crossroads sang March 2016</vt:lpstr>
      <vt:lpstr>Our People</vt:lpstr>
      <vt:lpstr>Our People</vt:lpstr>
      <vt:lpstr>Our People</vt:lpstr>
      <vt:lpstr>www.cicfamily.com</vt:lpstr>
      <vt:lpstr>Ang Gahum sang Pulong sang Diyos (Isa. 55:8-9 NLT)</vt:lpstr>
      <vt:lpstr>Ang Gahum sang Pulong sang Diyos  (Isa. 55:10a NLT)</vt:lpstr>
      <vt:lpstr>Ang Gahum sang Pulong sang Diyos (Isa. 55:10b NLT)</vt:lpstr>
      <vt:lpstr>Ang Gahum sang Pulong sang Diyos (Isa. 55:11 NLT)</vt:lpstr>
      <vt:lpstr>Our Course Goal</vt:lpstr>
      <vt:lpstr>Ang Laragway sang Curso</vt:lpstr>
      <vt:lpstr>Mga Tinutuyo sang Kurso</vt:lpstr>
      <vt:lpstr>Apat ka tinutuyo: ang wali nga…</vt:lpstr>
      <vt:lpstr>Dr. Rick &amp; Dr. Ramesh Richard</vt:lpstr>
      <vt:lpstr>Mga Kinanlanon sa Kurso</vt:lpstr>
      <vt:lpstr>Ang una nga balasahon</vt:lpstr>
      <vt:lpstr>Mga Pagtudlo ni Borden</vt:lpstr>
      <vt:lpstr>Mga Kinanalon sa Kruso</vt:lpstr>
      <vt:lpstr>Mga Upang</vt:lpstr>
      <vt:lpstr>Tudluan man naton ang iban mag wali!</vt:lpstr>
      <vt:lpstr>Pagtudlo haling sang 1997-2016</vt:lpstr>
      <vt:lpstr>Pagwali (Homiletics) link sa 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Lista sang Proyekto sa Pagwali (Homiletics)</vt:lpstr>
      <vt:lpstr>Mga Kinanalon sa Kruso</vt:lpstr>
      <vt:lpstr>Ang dose ka Hilumuon nga isulat</vt:lpstr>
      <vt:lpstr>Ngaa kinanalan mag hambal nahanungod sang imo kabuhi</vt:lpstr>
      <vt:lpstr>Pamaagi sa Pagpamatuod</vt:lpstr>
      <vt:lpstr>Testimony Grade Sheet</vt:lpstr>
      <vt:lpstr>Ang duwa ka manugtudlo</vt:lpstr>
      <vt:lpstr>Mga Kinanalon sa Kruso</vt:lpstr>
      <vt:lpstr>Progreso sang Paghambal</vt:lpstr>
      <vt:lpstr>Instrumento sang pag grado</vt:lpstr>
      <vt:lpstr>Ang duwa ka sermon</vt:lpstr>
      <vt:lpstr>Manugwali kag ang ma ebalwar 2016 </vt:lpstr>
      <vt:lpstr>Mga bersikolo nga iwali (15 min.)</vt:lpstr>
      <vt:lpstr>Mga bersikolo nga iwali (15 min.)</vt:lpstr>
      <vt:lpstr>Mga bersikolo nga iwali (15 min.)</vt:lpstr>
      <vt:lpstr>Mga bersikolo nga iwali (15 min.)</vt:lpstr>
      <vt:lpstr>Mga bersikolo nga iwali (15 min.)</vt:lpstr>
      <vt:lpstr>Kung indi mayo ang imo pagwali, Pati ang mga bato mareklamo!</vt:lpstr>
      <vt:lpstr>Ipasa ang duwa ka sermon…</vt:lpstr>
      <vt:lpstr>Kung kinanlan bulig kung nabudlayan sa hilimuon?   Pangayo sang Bulig!</vt:lpstr>
      <vt:lpstr>Palihog I-type sa computer ang inyo nga ulubrahon.</vt:lpstr>
      <vt:lpstr>Iban pa nga kinanlanon</vt:lpstr>
      <vt:lpstr>Wala may naghambal nga hapos ang magtudlo!</vt:lpstr>
      <vt:lpstr>Preaching (Homiletics) link sa BibleStudyDownloads.org</vt:lpstr>
      <vt:lpstr>Black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Dr. Rick Griffith</dc:creator>
  <cp:keywords/>
  <dc:description/>
  <cp:lastModifiedBy>Rick Griffith</cp:lastModifiedBy>
  <cp:revision>520</cp:revision>
  <cp:lastPrinted>2000-03-23T06:37:09Z</cp:lastPrinted>
  <dcterms:created xsi:type="dcterms:W3CDTF">2009-03-16T03:42:55Z</dcterms:created>
  <dcterms:modified xsi:type="dcterms:W3CDTF">2016-09-11T09:34:37Z</dcterms:modified>
</cp:coreProperties>
</file>